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4" r:id="rId3"/>
    <p:sldId id="257" r:id="rId4"/>
    <p:sldId id="273" r:id="rId5"/>
    <p:sldId id="274" r:id="rId6"/>
    <p:sldId id="258" r:id="rId7"/>
    <p:sldId id="294" r:id="rId8"/>
    <p:sldId id="291" r:id="rId9"/>
    <p:sldId id="292" r:id="rId10"/>
    <p:sldId id="293" r:id="rId11"/>
    <p:sldId id="286" r:id="rId12"/>
    <p:sldId id="287" r:id="rId13"/>
    <p:sldId id="269" r:id="rId14"/>
    <p:sldId id="270" r:id="rId15"/>
    <p:sldId id="259" r:id="rId16"/>
    <p:sldId id="290" r:id="rId17"/>
    <p:sldId id="260" r:id="rId18"/>
    <p:sldId id="261" r:id="rId19"/>
    <p:sldId id="262" r:id="rId20"/>
    <p:sldId id="283" r:id="rId21"/>
    <p:sldId id="282" r:id="rId22"/>
    <p:sldId id="285" r:id="rId23"/>
    <p:sldId id="276" r:id="rId24"/>
    <p:sldId id="277" r:id="rId25"/>
    <p:sldId id="275" r:id="rId26"/>
    <p:sldId id="288" r:id="rId27"/>
    <p:sldId id="28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3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97BCD-84FD-4695-AAF4-88C8B060AADD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CACF8-9A75-411B-AF33-AD9395A65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CACF8-9A75-411B-AF33-AD9395A657B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40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27C83-C470-4494-B7FD-8B6DEDD4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91F12F-0C19-4F8D-AB38-5F024B99B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03F05-8D0D-4807-A319-BE8013A8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87EFE-5752-49FF-BE2A-48ADD607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78925C-3EDF-459E-8BED-F0B98AE3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9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83D98-ECE3-4B78-94C0-BCFD0CEA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738537-7A1B-4BDA-A57A-DC3FA54E7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7F167-20B8-4980-9633-F026F824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68A1E4-2663-4ED9-A2A0-CD214E2F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1D64E-8D37-4CFC-8B55-039E98B4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38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683905-5CAE-4FD4-A1CA-46D2026DC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E8578B-C550-4EB7-86C5-0348C68BC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AD3579-1C05-4AC7-B4E2-6D252EEA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3E25B9-4632-4CE9-97CE-08472480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9DCBE4-8468-4EEC-A24B-46D874886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9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E6E31-3708-4BE3-B472-E5C9CC4B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A06AA-9DE0-44AA-A18B-06AF4D3B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168336-E6D1-4469-8CC0-A6DCC1D2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93B918-843B-428F-BB43-73524C4DE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D28785-C38F-4601-8241-7FDEA9AE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54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FF796-6B23-4457-8FBC-F35C22B5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98EFA0-6E05-4D55-82BD-2679D4698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64E73-A538-4149-8D24-6F3F89DB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5CA534-3741-4307-B7AD-AF0C933A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A6497-EE7D-4634-92C9-C5EDD11F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55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9A9F3-4D08-4A97-8553-615D4CBD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6C405-6BF8-46BE-B9DF-0BF42655A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5A2394-FA9F-4490-ACB1-9CB7F541C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EB1EDD-A7A1-4FEB-8C3F-C2185FCE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65C047-4159-41C1-9CF6-E057EA75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F95785-F287-4051-A078-105C041C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24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2B5BA-F806-429B-8E8A-8F67C4E0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C765B-66C8-47EF-8976-A6D00DEAE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38481E-CC6B-4DED-B196-F13F26B8C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F05244-7AD5-4354-9D13-BEFC58FC9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2629AE-EE07-4CFE-8A37-0F660C8A3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5108E7-5804-46D4-AD2D-FD27FECC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D22458-EC64-48C6-8223-5523FCF5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DDA5BF-07A6-4103-897A-C2D9B147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82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39E4D-4240-46C7-B8B3-024045F9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5E1E11-0255-4DA9-8ABD-6CE9906D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C0E403-BBE9-499F-9E4B-896424A81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314999-E452-43B6-97CE-8E3D23EC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63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CBE088-0B94-4A59-942C-92015595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7CC422-917A-4CC1-B4C4-8FB8F65A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03FA90-0579-4408-9806-FFE55086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404C4-B430-4B23-9AE5-72F5C9115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19B982-43DF-4379-B45D-85F9C4336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52A67-085A-4146-BC64-FE329E313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D0CE47-E6D6-4C35-99A4-6DBC5BD5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3B4D12-D73D-4076-858C-8AC5D5451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81B302-5E33-47B9-984C-FFE3D3DF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2E722-B60B-45B1-AF81-1110ECA2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DE26D7-F648-4221-8E83-5DE7BEC1F6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597615-B50F-43CC-ABAE-33A72B455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727962-8E14-4C4F-BA03-7F31B8F3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E2F1FA-DCA1-418E-982D-15567E7D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68B196-3934-4446-9A23-CB28E95E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68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35F59E-B417-40B5-BFA3-08F781C5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985211-2839-403D-9E05-802993BCD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B38B1D-6AE6-4313-AD05-54328A083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E774B-D238-4268-B03B-1D22E4C71620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0F164-BAF2-4E4C-8371-B8093C933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F70C51-6251-4762-A476-BE01EA57E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E399C-5550-4EB7-B90A-E20738642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42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15.png"/><Relationship Id="rId18" Type="http://schemas.openxmlformats.org/officeDocument/2006/relationships/image" Target="../media/image19.svg"/><Relationship Id="rId26" Type="http://schemas.openxmlformats.org/officeDocument/2006/relationships/slide" Target="slide6.xml"/><Relationship Id="rId3" Type="http://schemas.openxmlformats.org/officeDocument/2006/relationships/image" Target="../media/image9.png"/><Relationship Id="rId21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17" Type="http://schemas.openxmlformats.org/officeDocument/2006/relationships/image" Target="../media/image18.png"/><Relationship Id="rId25" Type="http://schemas.openxmlformats.org/officeDocument/2006/relationships/image" Target="../media/image22.jpeg"/><Relationship Id="rId2" Type="http://schemas.openxmlformats.org/officeDocument/2006/relationships/image" Target="../media/image8.jp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image" Target="../media/image13.png"/><Relationship Id="rId24" Type="http://schemas.openxmlformats.org/officeDocument/2006/relationships/slide" Target="slide8.xml"/><Relationship Id="rId5" Type="http://schemas.openxmlformats.org/officeDocument/2006/relationships/image" Target="../media/image10.png"/><Relationship Id="rId15" Type="http://schemas.openxmlformats.org/officeDocument/2006/relationships/slide" Target="slide13.xml"/><Relationship Id="rId23" Type="http://schemas.openxmlformats.org/officeDocument/2006/relationships/image" Target="../media/image21.png"/><Relationship Id="rId10" Type="http://schemas.openxmlformats.org/officeDocument/2006/relationships/slide" Target="slide25.xml"/><Relationship Id="rId19" Type="http://schemas.openxmlformats.org/officeDocument/2006/relationships/slide" Target="slide20.xml"/><Relationship Id="rId4" Type="http://schemas.openxmlformats.org/officeDocument/2006/relationships/slide" Target="slide15.xml"/><Relationship Id="rId9" Type="http://schemas.openxmlformats.org/officeDocument/2006/relationships/image" Target="../media/image12.png"/><Relationship Id="rId14" Type="http://schemas.openxmlformats.org/officeDocument/2006/relationships/image" Target="../media/image16.svg"/><Relationship Id="rId22" Type="http://schemas.openxmlformats.org/officeDocument/2006/relationships/slide" Target="slide11.xml"/><Relationship Id="rId27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15.png"/><Relationship Id="rId18" Type="http://schemas.openxmlformats.org/officeDocument/2006/relationships/image" Target="../media/image19.svg"/><Relationship Id="rId3" Type="http://schemas.openxmlformats.org/officeDocument/2006/relationships/image" Target="../media/image9.png"/><Relationship Id="rId21" Type="http://schemas.openxmlformats.org/officeDocument/2006/relationships/slide" Target="slide20.xml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17" Type="http://schemas.openxmlformats.org/officeDocument/2006/relationships/image" Target="../media/image18.png"/><Relationship Id="rId25" Type="http://schemas.openxmlformats.org/officeDocument/2006/relationships/slide" Target="slide7.xml"/><Relationship Id="rId2" Type="http://schemas.openxmlformats.org/officeDocument/2006/relationships/image" Target="../media/image8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image" Target="../media/image13.png"/><Relationship Id="rId24" Type="http://schemas.openxmlformats.org/officeDocument/2006/relationships/image" Target="../media/image22.jpeg"/><Relationship Id="rId5" Type="http://schemas.openxmlformats.org/officeDocument/2006/relationships/image" Target="../media/image10.png"/><Relationship Id="rId15" Type="http://schemas.openxmlformats.org/officeDocument/2006/relationships/slide" Target="slide13.xml"/><Relationship Id="rId23" Type="http://schemas.openxmlformats.org/officeDocument/2006/relationships/slide" Target="slide8.xml"/><Relationship Id="rId10" Type="http://schemas.openxmlformats.org/officeDocument/2006/relationships/slide" Target="slide25.xml"/><Relationship Id="rId19" Type="http://schemas.openxmlformats.org/officeDocument/2006/relationships/image" Target="../media/image3.png"/><Relationship Id="rId4" Type="http://schemas.openxmlformats.org/officeDocument/2006/relationships/slide" Target="slide15.xml"/><Relationship Id="rId9" Type="http://schemas.openxmlformats.org/officeDocument/2006/relationships/image" Target="../media/image12.png"/><Relationship Id="rId14" Type="http://schemas.openxmlformats.org/officeDocument/2006/relationships/image" Target="../media/image16.svg"/><Relationship Id="rId2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.sv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slide" Target="slide20.xml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17" Type="http://schemas.openxmlformats.org/officeDocument/2006/relationships/image" Target="../media/image11.png"/><Relationship Id="rId25" Type="http://schemas.openxmlformats.org/officeDocument/2006/relationships/slide" Target="slide7.xml"/><Relationship Id="rId2" Type="http://schemas.openxmlformats.org/officeDocument/2006/relationships/image" Target="../media/image8.jpg"/><Relationship Id="rId16" Type="http://schemas.openxmlformats.org/officeDocument/2006/relationships/slide" Target="slide23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19.svg"/><Relationship Id="rId24" Type="http://schemas.openxmlformats.org/officeDocument/2006/relationships/image" Target="../media/image22.jpeg"/><Relationship Id="rId5" Type="http://schemas.openxmlformats.org/officeDocument/2006/relationships/image" Target="../media/image10.png"/><Relationship Id="rId15" Type="http://schemas.openxmlformats.org/officeDocument/2006/relationships/image" Target="../media/image16.svg"/><Relationship Id="rId23" Type="http://schemas.openxmlformats.org/officeDocument/2006/relationships/slide" Target="slide8.xml"/><Relationship Id="rId10" Type="http://schemas.openxmlformats.org/officeDocument/2006/relationships/image" Target="../media/image18.png"/><Relationship Id="rId19" Type="http://schemas.openxmlformats.org/officeDocument/2006/relationships/slide" Target="slide11.xml"/><Relationship Id="rId4" Type="http://schemas.openxmlformats.org/officeDocument/2006/relationships/slide" Target="slide15.xml"/><Relationship Id="rId9" Type="http://schemas.openxmlformats.org/officeDocument/2006/relationships/slide" Target="slide25.xml"/><Relationship Id="rId14" Type="http://schemas.openxmlformats.org/officeDocument/2006/relationships/image" Target="../media/image15.png"/><Relationship Id="rId2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9.svg"/><Relationship Id="rId18" Type="http://schemas.openxmlformats.org/officeDocument/2006/relationships/slide" Target="slide23.xml"/><Relationship Id="rId26" Type="http://schemas.openxmlformats.org/officeDocument/2006/relationships/image" Target="../media/image22.jpeg"/><Relationship Id="rId3" Type="http://schemas.openxmlformats.org/officeDocument/2006/relationships/image" Target="../media/image9.png"/><Relationship Id="rId21" Type="http://schemas.openxmlformats.org/officeDocument/2006/relationships/slide" Target="slide11.xml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17" Type="http://schemas.openxmlformats.org/officeDocument/2006/relationships/image" Target="../media/image16.svg"/><Relationship Id="rId25" Type="http://schemas.openxmlformats.org/officeDocument/2006/relationships/slide" Target="slide8.xml"/><Relationship Id="rId2" Type="http://schemas.openxmlformats.org/officeDocument/2006/relationships/image" Target="../media/image8.jpg"/><Relationship Id="rId16" Type="http://schemas.openxmlformats.org/officeDocument/2006/relationships/image" Target="../media/image1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25.xml"/><Relationship Id="rId24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14.svg"/><Relationship Id="rId23" Type="http://schemas.openxmlformats.org/officeDocument/2006/relationships/slide" Target="slide20.xml"/><Relationship Id="rId10" Type="http://schemas.openxmlformats.org/officeDocument/2006/relationships/slide" Target="slide13.xml"/><Relationship Id="rId19" Type="http://schemas.openxmlformats.org/officeDocument/2006/relationships/image" Target="../media/image11.png"/><Relationship Id="rId4" Type="http://schemas.openxmlformats.org/officeDocument/2006/relationships/slide" Target="slide15.xml"/><Relationship Id="rId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9.svg"/><Relationship Id="rId18" Type="http://schemas.openxmlformats.org/officeDocument/2006/relationships/slide" Target="slide23.xml"/><Relationship Id="rId3" Type="http://schemas.openxmlformats.org/officeDocument/2006/relationships/image" Target="../media/image9.png"/><Relationship Id="rId21" Type="http://schemas.openxmlformats.org/officeDocument/2006/relationships/slide" Target="slide11.xml"/><Relationship Id="rId7" Type="http://schemas.openxmlformats.org/officeDocument/2006/relationships/slide" Target="slide26.xml"/><Relationship Id="rId12" Type="http://schemas.openxmlformats.org/officeDocument/2006/relationships/image" Target="../media/image18.png"/><Relationship Id="rId17" Type="http://schemas.openxmlformats.org/officeDocument/2006/relationships/image" Target="../media/image16.svg"/><Relationship Id="rId2" Type="http://schemas.openxmlformats.org/officeDocument/2006/relationships/image" Target="../media/image8.jpg"/><Relationship Id="rId16" Type="http://schemas.openxmlformats.org/officeDocument/2006/relationships/image" Target="../media/image1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slide" Target="slide25.xml"/><Relationship Id="rId5" Type="http://schemas.openxmlformats.org/officeDocument/2006/relationships/image" Target="../media/image10.png"/><Relationship Id="rId15" Type="http://schemas.openxmlformats.org/officeDocument/2006/relationships/image" Target="../media/image14.svg"/><Relationship Id="rId23" Type="http://schemas.openxmlformats.org/officeDocument/2006/relationships/slide" Target="slide7.xml"/><Relationship Id="rId10" Type="http://schemas.openxmlformats.org/officeDocument/2006/relationships/image" Target="../media/image17.png"/><Relationship Id="rId19" Type="http://schemas.openxmlformats.org/officeDocument/2006/relationships/image" Target="../media/image11.png"/><Relationship Id="rId4" Type="http://schemas.openxmlformats.org/officeDocument/2006/relationships/slide" Target="slide6.xml"/><Relationship Id="rId9" Type="http://schemas.openxmlformats.org/officeDocument/2006/relationships/slide" Target="slide13.xml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15.png"/><Relationship Id="rId18" Type="http://schemas.openxmlformats.org/officeDocument/2006/relationships/image" Target="../media/image19.svg"/><Relationship Id="rId26" Type="http://schemas.openxmlformats.org/officeDocument/2006/relationships/image" Target="../media/image22.jpeg"/><Relationship Id="rId3" Type="http://schemas.openxmlformats.org/officeDocument/2006/relationships/image" Target="../media/image9.png"/><Relationship Id="rId21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17" Type="http://schemas.openxmlformats.org/officeDocument/2006/relationships/image" Target="../media/image18.png"/><Relationship Id="rId25" Type="http://schemas.openxmlformats.org/officeDocument/2006/relationships/slide" Target="slide8.xml"/><Relationship Id="rId2" Type="http://schemas.openxmlformats.org/officeDocument/2006/relationships/image" Target="../media/image8.jp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image" Target="../media/image13.png"/><Relationship Id="rId24" Type="http://schemas.openxmlformats.org/officeDocument/2006/relationships/slide" Target="slide6.xml"/><Relationship Id="rId5" Type="http://schemas.openxmlformats.org/officeDocument/2006/relationships/image" Target="../media/image10.png"/><Relationship Id="rId15" Type="http://schemas.openxmlformats.org/officeDocument/2006/relationships/slide" Target="slide13.xml"/><Relationship Id="rId23" Type="http://schemas.openxmlformats.org/officeDocument/2006/relationships/image" Target="../media/image21.png"/><Relationship Id="rId10" Type="http://schemas.openxmlformats.org/officeDocument/2006/relationships/slide" Target="slide25.xml"/><Relationship Id="rId19" Type="http://schemas.openxmlformats.org/officeDocument/2006/relationships/slide" Target="slide20.xml"/><Relationship Id="rId4" Type="http://schemas.openxmlformats.org/officeDocument/2006/relationships/slide" Target="slide15.xml"/><Relationship Id="rId9" Type="http://schemas.openxmlformats.org/officeDocument/2006/relationships/image" Target="../media/image12.png"/><Relationship Id="rId14" Type="http://schemas.openxmlformats.org/officeDocument/2006/relationships/image" Target="../media/image16.svg"/><Relationship Id="rId22" Type="http://schemas.openxmlformats.org/officeDocument/2006/relationships/slide" Target="slide11.xml"/><Relationship Id="rId27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.sv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slide" Target="slide20.xml"/><Relationship Id="rId7" Type="http://schemas.openxmlformats.org/officeDocument/2006/relationships/slide" Target="slide13.xml"/><Relationship Id="rId12" Type="http://schemas.openxmlformats.org/officeDocument/2006/relationships/image" Target="../media/image13.png"/><Relationship Id="rId17" Type="http://schemas.openxmlformats.org/officeDocument/2006/relationships/image" Target="../media/image11.png"/><Relationship Id="rId25" Type="http://schemas.openxmlformats.org/officeDocument/2006/relationships/slide" Target="slide7.xml"/><Relationship Id="rId2" Type="http://schemas.openxmlformats.org/officeDocument/2006/relationships/image" Target="../media/image8.jpg"/><Relationship Id="rId16" Type="http://schemas.openxmlformats.org/officeDocument/2006/relationships/slide" Target="slide23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24" Type="http://schemas.openxmlformats.org/officeDocument/2006/relationships/image" Target="../media/image22.jpeg"/><Relationship Id="rId5" Type="http://schemas.openxmlformats.org/officeDocument/2006/relationships/image" Target="../media/image10.png"/><Relationship Id="rId15" Type="http://schemas.openxmlformats.org/officeDocument/2006/relationships/image" Target="../media/image16.svg"/><Relationship Id="rId23" Type="http://schemas.openxmlformats.org/officeDocument/2006/relationships/slide" Target="slide8.xml"/><Relationship Id="rId10" Type="http://schemas.openxmlformats.org/officeDocument/2006/relationships/image" Target="../media/image18.png"/><Relationship Id="rId19" Type="http://schemas.openxmlformats.org/officeDocument/2006/relationships/slide" Target="slide11.xml"/><Relationship Id="rId4" Type="http://schemas.openxmlformats.org/officeDocument/2006/relationships/slide" Target="slide15.xml"/><Relationship Id="rId9" Type="http://schemas.openxmlformats.org/officeDocument/2006/relationships/slide" Target="slide25.xml"/><Relationship Id="rId14" Type="http://schemas.openxmlformats.org/officeDocument/2006/relationships/image" Target="../media/image15.png"/><Relationship Id="rId2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19.svg"/><Relationship Id="rId18" Type="http://schemas.openxmlformats.org/officeDocument/2006/relationships/slide" Target="slide23.xml"/><Relationship Id="rId26" Type="http://schemas.openxmlformats.org/officeDocument/2006/relationships/image" Target="../media/image22.jpeg"/><Relationship Id="rId3" Type="http://schemas.openxmlformats.org/officeDocument/2006/relationships/image" Target="../media/image10.png"/><Relationship Id="rId21" Type="http://schemas.openxmlformats.org/officeDocument/2006/relationships/slide" Target="slide11.xml"/><Relationship Id="rId7" Type="http://schemas.openxmlformats.org/officeDocument/2006/relationships/slide" Target="slide6.xml"/><Relationship Id="rId12" Type="http://schemas.openxmlformats.org/officeDocument/2006/relationships/image" Target="../media/image18.png"/><Relationship Id="rId17" Type="http://schemas.openxmlformats.org/officeDocument/2006/relationships/image" Target="../media/image16.svg"/><Relationship Id="rId25" Type="http://schemas.openxmlformats.org/officeDocument/2006/relationships/slide" Target="slide8.xml"/><Relationship Id="rId2" Type="http://schemas.openxmlformats.org/officeDocument/2006/relationships/image" Target="../media/image8.jpg"/><Relationship Id="rId16" Type="http://schemas.openxmlformats.org/officeDocument/2006/relationships/image" Target="../media/image1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slide" Target="slide25.xml"/><Relationship Id="rId24" Type="http://schemas.openxmlformats.org/officeDocument/2006/relationships/image" Target="../media/image20.png"/><Relationship Id="rId5" Type="http://schemas.openxmlformats.org/officeDocument/2006/relationships/slide" Target="slide15.xml"/><Relationship Id="rId15" Type="http://schemas.openxmlformats.org/officeDocument/2006/relationships/image" Target="../media/image14.svg"/><Relationship Id="rId23" Type="http://schemas.openxmlformats.org/officeDocument/2006/relationships/slide" Target="slide20.xml"/><Relationship Id="rId10" Type="http://schemas.openxmlformats.org/officeDocument/2006/relationships/image" Target="../media/image17.png"/><Relationship Id="rId19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slide" Target="slide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inecraftshopstore.mysxl.cn" TargetMode="External"/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slide" Target="slide20.xml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7" Type="http://schemas.openxmlformats.org/officeDocument/2006/relationships/image" Target="../media/image10.png"/><Relationship Id="rId12" Type="http://schemas.openxmlformats.org/officeDocument/2006/relationships/slide" Target="slide13.xml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audio" Target="../media/media3.m4a"/><Relationship Id="rId16" Type="http://schemas.openxmlformats.org/officeDocument/2006/relationships/image" Target="../media/image19.svg"/><Relationship Id="rId20" Type="http://schemas.openxmlformats.org/officeDocument/2006/relationships/image" Target="../media/image16.svg"/><Relationship Id="rId29" Type="http://schemas.openxmlformats.org/officeDocument/2006/relationships/image" Target="../media/image22.jpeg"/><Relationship Id="rId1" Type="http://schemas.microsoft.com/office/2007/relationships/media" Target="../media/media3.m4a"/><Relationship Id="rId6" Type="http://schemas.openxmlformats.org/officeDocument/2006/relationships/slide" Target="slide15.xml"/><Relationship Id="rId11" Type="http://schemas.openxmlformats.org/officeDocument/2006/relationships/slide" Target="slide6.xml"/><Relationship Id="rId24" Type="http://schemas.openxmlformats.org/officeDocument/2006/relationships/slide" Target="slide11.xml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3.png"/><Relationship Id="rId28" Type="http://schemas.openxmlformats.org/officeDocument/2006/relationships/slide" Target="slide8.xml"/><Relationship Id="rId10" Type="http://schemas.openxmlformats.org/officeDocument/2006/relationships/image" Target="../media/image5.png"/><Relationship Id="rId19" Type="http://schemas.openxmlformats.org/officeDocument/2006/relationships/image" Target="../media/image15.png"/><Relationship Id="rId4" Type="http://schemas.openxmlformats.org/officeDocument/2006/relationships/image" Target="../media/image8.jpg"/><Relationship Id="rId9" Type="http://schemas.openxmlformats.org/officeDocument/2006/relationships/image" Target="../media/image12.png"/><Relationship Id="rId14" Type="http://schemas.openxmlformats.org/officeDocument/2006/relationships/slide" Target="slide25.xml"/><Relationship Id="rId22" Type="http://schemas.openxmlformats.org/officeDocument/2006/relationships/image" Target="../media/image11.png"/><Relationship Id="rId27" Type="http://schemas.openxmlformats.org/officeDocument/2006/relationships/image" Target="../media/image20.png"/><Relationship Id="rId30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18.png"/><Relationship Id="rId18" Type="http://schemas.openxmlformats.org/officeDocument/2006/relationships/image" Target="../media/image17.png"/><Relationship Id="rId26" Type="http://schemas.openxmlformats.org/officeDocument/2006/relationships/slide" Target="slide7.xml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openxmlformats.org/officeDocument/2006/relationships/image" Target="../media/image16.svg"/><Relationship Id="rId17" Type="http://schemas.openxmlformats.org/officeDocument/2006/relationships/slide" Target="slide13.xml"/><Relationship Id="rId25" Type="http://schemas.openxmlformats.org/officeDocument/2006/relationships/image" Target="../media/image22.jpeg"/><Relationship Id="rId2" Type="http://schemas.openxmlformats.org/officeDocument/2006/relationships/image" Target="../media/image8.jpg"/><Relationship Id="rId16" Type="http://schemas.openxmlformats.org/officeDocument/2006/relationships/image" Target="../media/image11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15.png"/><Relationship Id="rId24" Type="http://schemas.openxmlformats.org/officeDocument/2006/relationships/slide" Target="slide8.xml"/><Relationship Id="rId5" Type="http://schemas.openxmlformats.org/officeDocument/2006/relationships/image" Target="../media/image10.png"/><Relationship Id="rId15" Type="http://schemas.openxmlformats.org/officeDocument/2006/relationships/slide" Target="slide23.xml"/><Relationship Id="rId23" Type="http://schemas.openxmlformats.org/officeDocument/2006/relationships/image" Target="../media/image20.png"/><Relationship Id="rId10" Type="http://schemas.openxmlformats.org/officeDocument/2006/relationships/image" Target="../media/image14.svg"/><Relationship Id="rId19" Type="http://schemas.openxmlformats.org/officeDocument/2006/relationships/image" Target="../media/image3.png"/><Relationship Id="rId4" Type="http://schemas.openxmlformats.org/officeDocument/2006/relationships/slide" Target="slide15.xml"/><Relationship Id="rId9" Type="http://schemas.openxmlformats.org/officeDocument/2006/relationships/image" Target="../media/image13.png"/><Relationship Id="rId14" Type="http://schemas.openxmlformats.org/officeDocument/2006/relationships/image" Target="../media/image19.svg"/><Relationship Id="rId22" Type="http://schemas.openxmlformats.org/officeDocument/2006/relationships/slide" Target="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15.png"/><Relationship Id="rId18" Type="http://schemas.openxmlformats.org/officeDocument/2006/relationships/slide" Target="slide23.xml"/><Relationship Id="rId26" Type="http://schemas.openxmlformats.org/officeDocument/2006/relationships/slide" Target="slide11.xml"/><Relationship Id="rId3" Type="http://schemas.openxmlformats.org/officeDocument/2006/relationships/slideLayout" Target="../slideLayouts/slideLayout7.xml"/><Relationship Id="rId21" Type="http://schemas.openxmlformats.org/officeDocument/2006/relationships/slide" Target="slide13.xml"/><Relationship Id="rId7" Type="http://schemas.openxmlformats.org/officeDocument/2006/relationships/image" Target="../media/image10.png"/><Relationship Id="rId12" Type="http://schemas.openxmlformats.org/officeDocument/2006/relationships/image" Target="../media/image14.svg"/><Relationship Id="rId17" Type="http://schemas.openxmlformats.org/officeDocument/2006/relationships/slide" Target="slide6.xml"/><Relationship Id="rId25" Type="http://schemas.openxmlformats.org/officeDocument/2006/relationships/image" Target="../media/image3.png"/><Relationship Id="rId2" Type="http://schemas.openxmlformats.org/officeDocument/2006/relationships/video" Target="../media/media4.mp4"/><Relationship Id="rId16" Type="http://schemas.openxmlformats.org/officeDocument/2006/relationships/image" Target="../media/image19.svg"/><Relationship Id="rId20" Type="http://schemas.openxmlformats.org/officeDocument/2006/relationships/image" Target="../media/image23.png"/><Relationship Id="rId29" Type="http://schemas.openxmlformats.org/officeDocument/2006/relationships/image" Target="../media/image20.png"/><Relationship Id="rId1" Type="http://schemas.microsoft.com/office/2007/relationships/media" Target="../media/media4.mp4"/><Relationship Id="rId6" Type="http://schemas.openxmlformats.org/officeDocument/2006/relationships/slide" Target="slide15.xml"/><Relationship Id="rId11" Type="http://schemas.openxmlformats.org/officeDocument/2006/relationships/image" Target="../media/image13.png"/><Relationship Id="rId24" Type="http://schemas.openxmlformats.org/officeDocument/2006/relationships/slide" Target="slide22.xml"/><Relationship Id="rId32" Type="http://schemas.openxmlformats.org/officeDocument/2006/relationships/slide" Target="slide7.xml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slide" Target="slide21.xml"/><Relationship Id="rId28" Type="http://schemas.openxmlformats.org/officeDocument/2006/relationships/slide" Target="slide20.xml"/><Relationship Id="rId10" Type="http://schemas.openxmlformats.org/officeDocument/2006/relationships/slide" Target="slide25.xml"/><Relationship Id="rId19" Type="http://schemas.openxmlformats.org/officeDocument/2006/relationships/image" Target="../media/image11.png"/><Relationship Id="rId31" Type="http://schemas.openxmlformats.org/officeDocument/2006/relationships/image" Target="../media/image22.jpeg"/><Relationship Id="rId4" Type="http://schemas.openxmlformats.org/officeDocument/2006/relationships/image" Target="../media/image8.jpg"/><Relationship Id="rId9" Type="http://schemas.openxmlformats.org/officeDocument/2006/relationships/image" Target="../media/image12.png"/><Relationship Id="rId14" Type="http://schemas.openxmlformats.org/officeDocument/2006/relationships/image" Target="../media/image16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Relationship Id="rId30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15.png"/><Relationship Id="rId18" Type="http://schemas.openxmlformats.org/officeDocument/2006/relationships/slide" Target="slide23.xml"/><Relationship Id="rId26" Type="http://schemas.openxmlformats.org/officeDocument/2006/relationships/slide" Target="slide11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14.svg"/><Relationship Id="rId17" Type="http://schemas.openxmlformats.org/officeDocument/2006/relationships/slide" Target="slide6.xml"/><Relationship Id="rId25" Type="http://schemas.openxmlformats.org/officeDocument/2006/relationships/image" Target="../media/image3.png"/><Relationship Id="rId2" Type="http://schemas.openxmlformats.org/officeDocument/2006/relationships/video" Target="../media/media5.mp4"/><Relationship Id="rId16" Type="http://schemas.openxmlformats.org/officeDocument/2006/relationships/image" Target="../media/image19.svg"/><Relationship Id="rId20" Type="http://schemas.openxmlformats.org/officeDocument/2006/relationships/slide" Target="slide13.xml"/><Relationship Id="rId29" Type="http://schemas.openxmlformats.org/officeDocument/2006/relationships/image" Target="../media/image20.png"/><Relationship Id="rId1" Type="http://schemas.microsoft.com/office/2007/relationships/media" Target="../media/media5.mp4"/><Relationship Id="rId6" Type="http://schemas.openxmlformats.org/officeDocument/2006/relationships/slide" Target="slide15.xml"/><Relationship Id="rId11" Type="http://schemas.openxmlformats.org/officeDocument/2006/relationships/image" Target="../media/image13.png"/><Relationship Id="rId24" Type="http://schemas.openxmlformats.org/officeDocument/2006/relationships/image" Target="../media/image24.png"/><Relationship Id="rId32" Type="http://schemas.openxmlformats.org/officeDocument/2006/relationships/slide" Target="slide7.xml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slide" Target="slide22.xml"/><Relationship Id="rId28" Type="http://schemas.openxmlformats.org/officeDocument/2006/relationships/slide" Target="slide20.xml"/><Relationship Id="rId10" Type="http://schemas.openxmlformats.org/officeDocument/2006/relationships/slide" Target="slide25.xml"/><Relationship Id="rId19" Type="http://schemas.openxmlformats.org/officeDocument/2006/relationships/image" Target="../media/image11.png"/><Relationship Id="rId31" Type="http://schemas.openxmlformats.org/officeDocument/2006/relationships/image" Target="../media/image22.jpeg"/><Relationship Id="rId4" Type="http://schemas.openxmlformats.org/officeDocument/2006/relationships/image" Target="../media/image8.jpg"/><Relationship Id="rId9" Type="http://schemas.openxmlformats.org/officeDocument/2006/relationships/image" Target="../media/image12.png"/><Relationship Id="rId14" Type="http://schemas.openxmlformats.org/officeDocument/2006/relationships/image" Target="../media/image16.svg"/><Relationship Id="rId22" Type="http://schemas.openxmlformats.org/officeDocument/2006/relationships/slide" Target="slide21.xml"/><Relationship Id="rId27" Type="http://schemas.openxmlformats.org/officeDocument/2006/relationships/image" Target="../media/image21.png"/><Relationship Id="rId30" Type="http://schemas.openxmlformats.org/officeDocument/2006/relationships/slide" Target="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sv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slide" Target="slide20.xml"/><Relationship Id="rId7" Type="http://schemas.openxmlformats.org/officeDocument/2006/relationships/slide" Target="slide17.xml"/><Relationship Id="rId12" Type="http://schemas.openxmlformats.org/officeDocument/2006/relationships/image" Target="../media/image15.png"/><Relationship Id="rId17" Type="http://schemas.openxmlformats.org/officeDocument/2006/relationships/image" Target="../media/image19.svg"/><Relationship Id="rId25" Type="http://schemas.openxmlformats.org/officeDocument/2006/relationships/slide" Target="slide7.xml"/><Relationship Id="rId2" Type="http://schemas.openxmlformats.org/officeDocument/2006/relationships/image" Target="../media/image8.jp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24" Type="http://schemas.openxmlformats.org/officeDocument/2006/relationships/image" Target="../media/image22.jpe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23" Type="http://schemas.openxmlformats.org/officeDocument/2006/relationships/slide" Target="slide8.xml"/><Relationship Id="rId10" Type="http://schemas.openxmlformats.org/officeDocument/2006/relationships/image" Target="../media/image13.png"/><Relationship Id="rId19" Type="http://schemas.openxmlformats.org/officeDocument/2006/relationships/slide" Target="slide11.xml"/><Relationship Id="rId4" Type="http://schemas.openxmlformats.org/officeDocument/2006/relationships/slide" Target="slide15.xml"/><Relationship Id="rId9" Type="http://schemas.openxmlformats.org/officeDocument/2006/relationships/slide" Target="slide25.xml"/><Relationship Id="rId14" Type="http://schemas.openxmlformats.org/officeDocument/2006/relationships/slide" Target="slide13.xml"/><Relationship Id="rId2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13.xml"/><Relationship Id="rId18" Type="http://schemas.openxmlformats.org/officeDocument/2006/relationships/image" Target="../media/image11.png"/><Relationship Id="rId26" Type="http://schemas.openxmlformats.org/officeDocument/2006/relationships/slide" Target="slide8.xml"/><Relationship Id="rId3" Type="http://schemas.openxmlformats.org/officeDocument/2006/relationships/image" Target="../media/image9.png"/><Relationship Id="rId21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6.svg"/><Relationship Id="rId17" Type="http://schemas.openxmlformats.org/officeDocument/2006/relationships/slide" Target="slide6.xml"/><Relationship Id="rId25" Type="http://schemas.openxmlformats.org/officeDocument/2006/relationships/image" Target="../media/image20.png"/><Relationship Id="rId2" Type="http://schemas.openxmlformats.org/officeDocument/2006/relationships/image" Target="../media/image8.jpg"/><Relationship Id="rId16" Type="http://schemas.openxmlformats.org/officeDocument/2006/relationships/image" Target="../media/image19.svg"/><Relationship Id="rId20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15.png"/><Relationship Id="rId24" Type="http://schemas.openxmlformats.org/officeDocument/2006/relationships/slide" Target="slide20.xml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1.png"/><Relationship Id="rId28" Type="http://schemas.openxmlformats.org/officeDocument/2006/relationships/slide" Target="slide7.xml"/><Relationship Id="rId10" Type="http://schemas.openxmlformats.org/officeDocument/2006/relationships/image" Target="../media/image14.svg"/><Relationship Id="rId19" Type="http://schemas.openxmlformats.org/officeDocument/2006/relationships/hyperlink" Target="https://filehelper.weixin.qq.com/?from=windows&amp;type=recommend" TargetMode="External"/><Relationship Id="rId4" Type="http://schemas.openxmlformats.org/officeDocument/2006/relationships/slide" Target="slide15.xml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slide" Target="slide11.xml"/><Relationship Id="rId27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openxmlformats.org/officeDocument/2006/relationships/image" Target="../media/image25.png"/><Relationship Id="rId26" Type="http://schemas.openxmlformats.org/officeDocument/2006/relationships/slide" Target="slide20.xml"/><Relationship Id="rId3" Type="http://schemas.openxmlformats.org/officeDocument/2006/relationships/image" Target="../media/image8.jpg"/><Relationship Id="rId21" Type="http://schemas.openxmlformats.org/officeDocument/2006/relationships/slide" Target="slide23.xml"/><Relationship Id="rId7" Type="http://schemas.openxmlformats.org/officeDocument/2006/relationships/slide" Target="slide17.xml"/><Relationship Id="rId12" Type="http://schemas.openxmlformats.org/officeDocument/2006/relationships/image" Target="../media/image14.svg"/><Relationship Id="rId17" Type="http://schemas.openxmlformats.org/officeDocument/2006/relationships/image" Target="../media/image19.sv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slide" Target="slide6.xml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24" Type="http://schemas.openxmlformats.org/officeDocument/2006/relationships/slide" Target="slide11.xml"/><Relationship Id="rId5" Type="http://schemas.openxmlformats.org/officeDocument/2006/relationships/slide" Target="slide15.xml"/><Relationship Id="rId15" Type="http://schemas.openxmlformats.org/officeDocument/2006/relationships/hyperlink" Target="minecraftshopstore.mysxl.cn" TargetMode="External"/><Relationship Id="rId23" Type="http://schemas.openxmlformats.org/officeDocument/2006/relationships/image" Target="../media/image3.png"/><Relationship Id="rId28" Type="http://schemas.openxmlformats.org/officeDocument/2006/relationships/slide" Target="slide8.xml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6.svg"/><Relationship Id="rId22" Type="http://schemas.openxmlformats.org/officeDocument/2006/relationships/image" Target="../media/image11.png"/><Relationship Id="rId27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15.png"/><Relationship Id="rId18" Type="http://schemas.openxmlformats.org/officeDocument/2006/relationships/image" Target="../media/image19.svg"/><Relationship Id="rId26" Type="http://schemas.openxmlformats.org/officeDocument/2006/relationships/slide" Target="slide7.xml"/><Relationship Id="rId3" Type="http://schemas.openxmlformats.org/officeDocument/2006/relationships/image" Target="../media/image9.png"/><Relationship Id="rId21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17" Type="http://schemas.openxmlformats.org/officeDocument/2006/relationships/image" Target="../media/image18.png"/><Relationship Id="rId25" Type="http://schemas.openxmlformats.org/officeDocument/2006/relationships/image" Target="../media/image22.jpeg"/><Relationship Id="rId2" Type="http://schemas.openxmlformats.org/officeDocument/2006/relationships/image" Target="../media/image8.jp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image" Target="../media/image13.png"/><Relationship Id="rId24" Type="http://schemas.openxmlformats.org/officeDocument/2006/relationships/slide" Target="slide8.xml"/><Relationship Id="rId5" Type="http://schemas.openxmlformats.org/officeDocument/2006/relationships/image" Target="../media/image10.png"/><Relationship Id="rId15" Type="http://schemas.openxmlformats.org/officeDocument/2006/relationships/slide" Target="slide13.xml"/><Relationship Id="rId23" Type="http://schemas.openxmlformats.org/officeDocument/2006/relationships/image" Target="../media/image21.png"/><Relationship Id="rId10" Type="http://schemas.openxmlformats.org/officeDocument/2006/relationships/slide" Target="slide25.xml"/><Relationship Id="rId19" Type="http://schemas.openxmlformats.org/officeDocument/2006/relationships/slide" Target="slide20.xml"/><Relationship Id="rId4" Type="http://schemas.openxmlformats.org/officeDocument/2006/relationships/slide" Target="slide15.xml"/><Relationship Id="rId9" Type="http://schemas.openxmlformats.org/officeDocument/2006/relationships/image" Target="../media/image12.png"/><Relationship Id="rId14" Type="http://schemas.openxmlformats.org/officeDocument/2006/relationships/image" Target="../media/image16.svg"/><Relationship Id="rId22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15.png"/><Relationship Id="rId18" Type="http://schemas.openxmlformats.org/officeDocument/2006/relationships/image" Target="../media/image19.svg"/><Relationship Id="rId26" Type="http://schemas.openxmlformats.org/officeDocument/2006/relationships/slide" Target="slide6.xml"/><Relationship Id="rId3" Type="http://schemas.openxmlformats.org/officeDocument/2006/relationships/image" Target="../media/image9.png"/><Relationship Id="rId21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17" Type="http://schemas.openxmlformats.org/officeDocument/2006/relationships/image" Target="../media/image18.png"/><Relationship Id="rId25" Type="http://schemas.openxmlformats.org/officeDocument/2006/relationships/image" Target="../media/image22.jpeg"/><Relationship Id="rId2" Type="http://schemas.openxmlformats.org/officeDocument/2006/relationships/image" Target="../media/image8.jp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image" Target="../media/image13.png"/><Relationship Id="rId24" Type="http://schemas.openxmlformats.org/officeDocument/2006/relationships/slide" Target="slide8.xml"/><Relationship Id="rId5" Type="http://schemas.openxmlformats.org/officeDocument/2006/relationships/image" Target="../media/image10.png"/><Relationship Id="rId15" Type="http://schemas.openxmlformats.org/officeDocument/2006/relationships/slide" Target="slide13.xml"/><Relationship Id="rId23" Type="http://schemas.openxmlformats.org/officeDocument/2006/relationships/image" Target="../media/image21.png"/><Relationship Id="rId28" Type="http://schemas.openxmlformats.org/officeDocument/2006/relationships/slide" Target="slide7.xml"/><Relationship Id="rId10" Type="http://schemas.openxmlformats.org/officeDocument/2006/relationships/slide" Target="slide25.xml"/><Relationship Id="rId19" Type="http://schemas.openxmlformats.org/officeDocument/2006/relationships/slide" Target="slide20.xml"/><Relationship Id="rId4" Type="http://schemas.openxmlformats.org/officeDocument/2006/relationships/slide" Target="slide15.xml"/><Relationship Id="rId9" Type="http://schemas.openxmlformats.org/officeDocument/2006/relationships/image" Target="../media/image12.png"/><Relationship Id="rId14" Type="http://schemas.openxmlformats.org/officeDocument/2006/relationships/image" Target="../media/image16.svg"/><Relationship Id="rId22" Type="http://schemas.openxmlformats.org/officeDocument/2006/relationships/slide" Target="slide11.xml"/><Relationship Id="rId27" Type="http://schemas.openxmlformats.org/officeDocument/2006/relationships/hyperlink" Target="minecraftshopstore.mysxl.c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15.png"/><Relationship Id="rId18" Type="http://schemas.openxmlformats.org/officeDocument/2006/relationships/image" Target="../media/image19.svg"/><Relationship Id="rId3" Type="http://schemas.openxmlformats.org/officeDocument/2006/relationships/image" Target="../media/image9.png"/><Relationship Id="rId21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17" Type="http://schemas.openxmlformats.org/officeDocument/2006/relationships/image" Target="../media/image18.png"/><Relationship Id="rId25" Type="http://schemas.openxmlformats.org/officeDocument/2006/relationships/slide" Target="slide7.xml"/><Relationship Id="rId2" Type="http://schemas.openxmlformats.org/officeDocument/2006/relationships/image" Target="../media/image8.jp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image" Target="../media/image13.png"/><Relationship Id="rId24" Type="http://schemas.openxmlformats.org/officeDocument/2006/relationships/image" Target="../media/image22.jpeg"/><Relationship Id="rId5" Type="http://schemas.openxmlformats.org/officeDocument/2006/relationships/image" Target="../media/image10.png"/><Relationship Id="rId15" Type="http://schemas.openxmlformats.org/officeDocument/2006/relationships/slide" Target="slide13.xml"/><Relationship Id="rId23" Type="http://schemas.openxmlformats.org/officeDocument/2006/relationships/image" Target="../media/image21.png"/><Relationship Id="rId10" Type="http://schemas.openxmlformats.org/officeDocument/2006/relationships/slide" Target="slide25.xml"/><Relationship Id="rId19" Type="http://schemas.openxmlformats.org/officeDocument/2006/relationships/slide" Target="slide20.xml"/><Relationship Id="rId4" Type="http://schemas.openxmlformats.org/officeDocument/2006/relationships/slide" Target="slide15.xml"/><Relationship Id="rId9" Type="http://schemas.openxmlformats.org/officeDocument/2006/relationships/image" Target="../media/image12.png"/><Relationship Id="rId14" Type="http://schemas.openxmlformats.org/officeDocument/2006/relationships/image" Target="../media/image16.svg"/><Relationship Id="rId22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15.png"/><Relationship Id="rId18" Type="http://schemas.openxmlformats.org/officeDocument/2006/relationships/image" Target="../media/image19.svg"/><Relationship Id="rId26" Type="http://schemas.openxmlformats.org/officeDocument/2006/relationships/slide" Target="slide6.xml"/><Relationship Id="rId3" Type="http://schemas.openxmlformats.org/officeDocument/2006/relationships/image" Target="../media/image9.png"/><Relationship Id="rId21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17" Type="http://schemas.openxmlformats.org/officeDocument/2006/relationships/image" Target="../media/image18.png"/><Relationship Id="rId25" Type="http://schemas.openxmlformats.org/officeDocument/2006/relationships/image" Target="../media/image22.jpeg"/><Relationship Id="rId2" Type="http://schemas.openxmlformats.org/officeDocument/2006/relationships/image" Target="../media/image8.jp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image" Target="../media/image13.png"/><Relationship Id="rId24" Type="http://schemas.openxmlformats.org/officeDocument/2006/relationships/slide" Target="slide8.xml"/><Relationship Id="rId5" Type="http://schemas.openxmlformats.org/officeDocument/2006/relationships/image" Target="../media/image10.png"/><Relationship Id="rId15" Type="http://schemas.openxmlformats.org/officeDocument/2006/relationships/slide" Target="slide13.xml"/><Relationship Id="rId23" Type="http://schemas.openxmlformats.org/officeDocument/2006/relationships/image" Target="../media/image21.png"/><Relationship Id="rId28" Type="http://schemas.openxmlformats.org/officeDocument/2006/relationships/slide" Target="slide7.xml"/><Relationship Id="rId10" Type="http://schemas.openxmlformats.org/officeDocument/2006/relationships/slide" Target="slide25.xml"/><Relationship Id="rId19" Type="http://schemas.openxmlformats.org/officeDocument/2006/relationships/slide" Target="slide20.xml"/><Relationship Id="rId4" Type="http://schemas.openxmlformats.org/officeDocument/2006/relationships/slide" Target="slide15.xml"/><Relationship Id="rId9" Type="http://schemas.openxmlformats.org/officeDocument/2006/relationships/image" Target="../media/image12.png"/><Relationship Id="rId14" Type="http://schemas.openxmlformats.org/officeDocument/2006/relationships/image" Target="../media/image16.svg"/><Relationship Id="rId22" Type="http://schemas.openxmlformats.org/officeDocument/2006/relationships/slide" Target="slide11.xml"/><Relationship Id="rId27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C4DC443-3219-4759-BF17-5DF97A4D3CC5}"/>
              </a:ext>
            </a:extLst>
          </p:cNvPr>
          <p:cNvSpPr/>
          <p:nvPr/>
        </p:nvSpPr>
        <p:spPr>
          <a:xfrm>
            <a:off x="0" y="0"/>
            <a:ext cx="12192000" cy="581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4057F0-FCCB-4E07-8B62-6870948C0C73}"/>
              </a:ext>
            </a:extLst>
          </p:cNvPr>
          <p:cNvSpPr txBox="1"/>
          <p:nvPr/>
        </p:nvSpPr>
        <p:spPr>
          <a:xfrm>
            <a:off x="3897320" y="57037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DogHead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OS 26.0 Start Setup 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形 7" descr="带箭头的圆圈 轮廓">
            <a:extLst>
              <a:ext uri="{FF2B5EF4-FFF2-40B4-BE49-F238E27FC236}">
                <a16:creationId xmlns:a16="http://schemas.microsoft.com/office/drawing/2014/main" id="{3A47D0DD-09ED-4F7D-8249-2504B81C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1577" y="3125351"/>
            <a:ext cx="607298" cy="6072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82E692-1D0D-40EA-91CF-D51146CA0A89}"/>
              </a:ext>
            </a:extLst>
          </p:cNvPr>
          <p:cNvSpPr txBox="1"/>
          <p:nvPr/>
        </p:nvSpPr>
        <p:spPr>
          <a:xfrm>
            <a:off x="3799537" y="2328362"/>
            <a:ext cx="4592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狗头</a:t>
            </a:r>
            <a:r>
              <a:rPr lang="en-US" altLang="zh-CN" sz="2000" b="1">
                <a:solidFill>
                  <a:schemeClr val="bg1"/>
                </a:solidFill>
              </a:rPr>
              <a:t>OS</a:t>
            </a:r>
            <a:r>
              <a:rPr lang="zh-CN" altLang="en-US" sz="2000" b="1">
                <a:solidFill>
                  <a:schemeClr val="bg1"/>
                </a:solidFill>
              </a:rPr>
              <a:t>（</a:t>
            </a:r>
            <a:r>
              <a:rPr lang="en-US" altLang="zh-CN" sz="2000" b="1">
                <a:solidFill>
                  <a:schemeClr val="bg1"/>
                </a:solidFill>
              </a:rPr>
              <a:t>DogHead OS</a:t>
            </a:r>
            <a:r>
              <a:rPr lang="zh-CN" altLang="en-US" sz="2000" b="1">
                <a:solidFill>
                  <a:schemeClr val="bg1"/>
                </a:solidFill>
              </a:rPr>
              <a:t>）启动自检程序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EA5C64-969A-42AA-8769-C9A476A4630E}"/>
              </a:ext>
            </a:extLst>
          </p:cNvPr>
          <p:cNvSpPr txBox="1"/>
          <p:nvPr/>
        </p:nvSpPr>
        <p:spPr>
          <a:xfrm>
            <a:off x="781050" y="3171825"/>
            <a:ext cx="77457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系统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动画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桌面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OS</a:t>
            </a:r>
            <a:r>
              <a:rPr lang="zh-CN" altLang="en-US" sz="2000" b="1">
                <a:solidFill>
                  <a:schemeClr val="bg1"/>
                </a:solidFill>
              </a:rPr>
              <a:t>包</a:t>
            </a:r>
          </a:p>
        </p:txBody>
      </p:sp>
      <p:pic>
        <p:nvPicPr>
          <p:cNvPr id="12" name="图形 11" descr="带箭头的圆圈 轮廓">
            <a:extLst>
              <a:ext uri="{FF2B5EF4-FFF2-40B4-BE49-F238E27FC236}">
                <a16:creationId xmlns:a16="http://schemas.microsoft.com/office/drawing/2014/main" id="{DEA5990E-3463-4501-9AE1-084E38F63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1577" y="3732649"/>
            <a:ext cx="607298" cy="607298"/>
          </a:xfrm>
          <a:prstGeom prst="rect">
            <a:avLst/>
          </a:prstGeom>
        </p:spPr>
      </p:pic>
      <p:pic>
        <p:nvPicPr>
          <p:cNvPr id="13" name="图形 12" descr="带箭头的圆圈 轮廓">
            <a:extLst>
              <a:ext uri="{FF2B5EF4-FFF2-40B4-BE49-F238E27FC236}">
                <a16:creationId xmlns:a16="http://schemas.microsoft.com/office/drawing/2014/main" id="{2264BEE1-1095-4B98-88D6-DB977E8B1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1577" y="4339947"/>
            <a:ext cx="607298" cy="607298"/>
          </a:xfrm>
          <a:prstGeom prst="rect">
            <a:avLst/>
          </a:prstGeom>
        </p:spPr>
      </p:pic>
      <p:pic>
        <p:nvPicPr>
          <p:cNvPr id="14" name="图形 13" descr="带箭头的圆圈 轮廓">
            <a:extLst>
              <a:ext uri="{FF2B5EF4-FFF2-40B4-BE49-F238E27FC236}">
                <a16:creationId xmlns:a16="http://schemas.microsoft.com/office/drawing/2014/main" id="{86E7B875-B0B2-4FFD-85ED-0CDC56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1577" y="4947245"/>
            <a:ext cx="607298" cy="607298"/>
          </a:xfrm>
          <a:prstGeom prst="rect">
            <a:avLst/>
          </a:prstGeom>
        </p:spPr>
      </p:pic>
      <p:pic>
        <p:nvPicPr>
          <p:cNvPr id="15" name="图片 14" descr="卡通人物&#10;&#10;中度可信度描述已自动生成">
            <a:extLst>
              <a:ext uri="{FF2B5EF4-FFF2-40B4-BE49-F238E27FC236}">
                <a16:creationId xmlns:a16="http://schemas.microsoft.com/office/drawing/2014/main" id="{3BC35541-458B-43E4-B138-6D4E4568C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42" y="978215"/>
            <a:ext cx="981915" cy="10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5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19" name="图片 18" descr="卡通人物&#10;&#10;中度可信度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C0C22773-7BEC-436A-8661-D0CA5746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hlinkClick r:id="rId8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2" name="图片 11" descr="图片包含 前, 乐高, 食物&#10;&#10;描述已自动生成">
            <a:hlinkClick r:id="rId15" action="ppaction://hlinksldjump"/>
            <a:extLst>
              <a:ext uri="{FF2B5EF4-FFF2-40B4-BE49-F238E27FC236}">
                <a16:creationId xmlns:a16="http://schemas.microsoft.com/office/drawing/2014/main" id="{4EA8D172-5F89-4D0C-95A9-153A63139C0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20" name="图形 19" descr="声音媒体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22" name="图片 21">
            <a:hlinkClick r:id="rId19" action="ppaction://hlinksldjump"/>
            <a:extLst>
              <a:ext uri="{FF2B5EF4-FFF2-40B4-BE49-F238E27FC236}">
                <a16:creationId xmlns:a16="http://schemas.microsoft.com/office/drawing/2014/main" id="{451B1EF9-99D3-444F-BCF1-EB201E15AC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A300D07-F18A-48B3-8B7A-28C3C56653E3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4B0B0435-4B6F-4BC8-8D0D-CF2B7CC312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" name="图片 3">
            <a:hlinkClick r:id="rId22" action="ppaction://hlinksldjump"/>
            <a:extLst>
              <a:ext uri="{FF2B5EF4-FFF2-40B4-BE49-F238E27FC236}">
                <a16:creationId xmlns:a16="http://schemas.microsoft.com/office/drawing/2014/main" id="{A735BE4F-74B1-F77E-90A2-5215F709AAA7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8C0B3-07C7-E305-E9DC-35FD203E54B3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pic>
        <p:nvPicPr>
          <p:cNvPr id="14" name="Picture 2">
            <a:hlinkClick r:id="rId24" action="ppaction://hlinksldjump"/>
            <a:extLst>
              <a:ext uri="{FF2B5EF4-FFF2-40B4-BE49-F238E27FC236}">
                <a16:creationId xmlns:a16="http://schemas.microsoft.com/office/drawing/2014/main" id="{1839B581-0FCA-88AE-5A4D-09096A580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031F4EE-F896-680B-C985-BFCC5051ACAB}"/>
              </a:ext>
            </a:extLst>
          </p:cNvPr>
          <p:cNvSpPr/>
          <p:nvPr/>
        </p:nvSpPr>
        <p:spPr>
          <a:xfrm>
            <a:off x="1141520" y="432837"/>
            <a:ext cx="9323857" cy="5255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C0F2BD-2BB4-9EA7-93CE-506A8EFF44D2}"/>
              </a:ext>
            </a:extLst>
          </p:cNvPr>
          <p:cNvSpPr txBox="1"/>
          <p:nvPr/>
        </p:nvSpPr>
        <p:spPr>
          <a:xfrm>
            <a:off x="1141520" y="426318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内存清理器 </a:t>
            </a:r>
            <a:r>
              <a:rPr lang="en-US" altLang="zh-CN" sz="2400" b="1" dirty="0"/>
              <a:t>– </a:t>
            </a:r>
            <a:r>
              <a:rPr lang="zh-CN" altLang="en-US" sz="2400" b="1" dirty="0"/>
              <a:t>警告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4834A-AFAA-B13B-0131-59B0E7065EF2}"/>
              </a:ext>
            </a:extLst>
          </p:cNvPr>
          <p:cNvCxnSpPr>
            <a:cxnSpLocks/>
          </p:cNvCxnSpPr>
          <p:nvPr/>
        </p:nvCxnSpPr>
        <p:spPr>
          <a:xfrm>
            <a:off x="8819427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C84F7C70-1392-CDCE-0CAD-BEA885826FAD}"/>
              </a:ext>
            </a:extLst>
          </p:cNvPr>
          <p:cNvSpPr txBox="1"/>
          <p:nvPr/>
        </p:nvSpPr>
        <p:spPr>
          <a:xfrm>
            <a:off x="8886460" y="426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—</a:t>
            </a:r>
            <a:endParaRPr lang="zh-CN" altLang="en-US" b="1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271E78F-836D-DC35-8460-6927BBB5F3F0}"/>
              </a:ext>
            </a:extLst>
          </p:cNvPr>
          <p:cNvCxnSpPr>
            <a:cxnSpLocks/>
          </p:cNvCxnSpPr>
          <p:nvPr/>
        </p:nvCxnSpPr>
        <p:spPr>
          <a:xfrm>
            <a:off x="9355136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376E7010-0A59-2121-E228-D3F8A7EFF45E}"/>
              </a:ext>
            </a:extLst>
          </p:cNvPr>
          <p:cNvSpPr/>
          <p:nvPr/>
        </p:nvSpPr>
        <p:spPr>
          <a:xfrm>
            <a:off x="9515489" y="540070"/>
            <a:ext cx="238484" cy="2368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4A66A28-8E1F-F158-618D-21EB6BFB0B51}"/>
              </a:ext>
            </a:extLst>
          </p:cNvPr>
          <p:cNvCxnSpPr>
            <a:cxnSpLocks/>
          </p:cNvCxnSpPr>
          <p:nvPr/>
        </p:nvCxnSpPr>
        <p:spPr>
          <a:xfrm>
            <a:off x="9904700" y="432837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hlinkClick r:id="rId26" action="ppaction://hlinksldjump"/>
            <a:extLst>
              <a:ext uri="{FF2B5EF4-FFF2-40B4-BE49-F238E27FC236}">
                <a16:creationId xmlns:a16="http://schemas.microsoft.com/office/drawing/2014/main" id="{75550D67-1440-4184-A699-2A48DD30FFFE}"/>
              </a:ext>
            </a:extLst>
          </p:cNvPr>
          <p:cNvSpPr txBox="1"/>
          <p:nvPr/>
        </p:nvSpPr>
        <p:spPr>
          <a:xfrm>
            <a:off x="9967672" y="3802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×</a:t>
            </a:r>
            <a:endParaRPr lang="zh-CN" altLang="en-US" sz="2800" b="1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0506FDD-3444-582F-D0BD-9CC0DCB0C797}"/>
              </a:ext>
            </a:extLst>
          </p:cNvPr>
          <p:cNvCxnSpPr>
            <a:cxnSpLocks/>
          </p:cNvCxnSpPr>
          <p:nvPr/>
        </p:nvCxnSpPr>
        <p:spPr>
          <a:xfrm>
            <a:off x="1141520" y="884153"/>
            <a:ext cx="93238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B7C97300-D75F-4AF9-F9E5-AADF8F06FD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31" y="962207"/>
            <a:ext cx="2039281" cy="20810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9F0D60-1E82-D339-8B84-5275FC30F625}"/>
              </a:ext>
            </a:extLst>
          </p:cNvPr>
          <p:cNvSpPr txBox="1"/>
          <p:nvPr/>
        </p:nvSpPr>
        <p:spPr>
          <a:xfrm>
            <a:off x="3182382" y="3146848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/>
              <a:t>您的内存不足无法清理</a:t>
            </a:r>
            <a:endParaRPr lang="en-US" altLang="zh-CN" sz="4400" b="1" dirty="0"/>
          </a:p>
        </p:txBody>
      </p:sp>
      <p:sp>
        <p:nvSpPr>
          <p:cNvPr id="13" name="文本框 12">
            <a:hlinkClick r:id="rId27" action="ppaction://hlinksldjump"/>
            <a:extLst>
              <a:ext uri="{FF2B5EF4-FFF2-40B4-BE49-F238E27FC236}">
                <a16:creationId xmlns:a16="http://schemas.microsoft.com/office/drawing/2014/main" id="{DF741F6A-09A5-427C-0D33-36C064192971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76035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19" name="图片 18" descr="卡通人物&#10;&#10;中度可信度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C0C22773-7BEC-436A-8661-D0CA5746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hlinkClick r:id="rId8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2" name="图片 11" descr="图片包含 前, 乐高, 食物&#10;&#10;描述已自动生成">
            <a:hlinkClick r:id="rId15" action="ppaction://hlinksldjump"/>
            <a:extLst>
              <a:ext uri="{FF2B5EF4-FFF2-40B4-BE49-F238E27FC236}">
                <a16:creationId xmlns:a16="http://schemas.microsoft.com/office/drawing/2014/main" id="{4EA8D172-5F89-4D0C-95A9-153A63139C0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20" name="图形 19" descr="声音媒体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A300D07-F18A-48B3-8B7A-28C3C56653E3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4B0B0435-4B6F-4BC8-8D0D-CF2B7CC312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35BE4F-74B1-F77E-90A2-5215F709AAA7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4544" y="991714"/>
            <a:ext cx="4542911" cy="4315771"/>
          </a:xfrm>
          <a:prstGeom prst="rect">
            <a:avLst/>
          </a:prstGeom>
        </p:spPr>
      </p:pic>
      <p:pic>
        <p:nvPicPr>
          <p:cNvPr id="2" name="图片 1">
            <a:hlinkClick r:id="rId21" action="ppaction://hlinksldjump"/>
            <a:extLst>
              <a:ext uri="{FF2B5EF4-FFF2-40B4-BE49-F238E27FC236}">
                <a16:creationId xmlns:a16="http://schemas.microsoft.com/office/drawing/2014/main" id="{5F327BA5-E870-C601-2468-7C45B302B1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pic>
        <p:nvPicPr>
          <p:cNvPr id="6" name="Picture 2">
            <a:hlinkClick r:id="rId23" action="ppaction://hlinksldjump"/>
            <a:extLst>
              <a:ext uri="{FF2B5EF4-FFF2-40B4-BE49-F238E27FC236}">
                <a16:creationId xmlns:a16="http://schemas.microsoft.com/office/drawing/2014/main" id="{F86CCB86-26C0-D50B-116D-E7DFAA5D3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0723D7-7D75-A68B-33E0-D98039ECCF48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13" name="文本框 12">
            <a:hlinkClick r:id="rId25" action="ppaction://hlinksldjump"/>
            <a:extLst>
              <a:ext uri="{FF2B5EF4-FFF2-40B4-BE49-F238E27FC236}">
                <a16:creationId xmlns:a16="http://schemas.microsoft.com/office/drawing/2014/main" id="{1577ACF7-72E1-DEF3-2EAB-60AD3AD2A1FF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262071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nping">
            <a:hlinkClick r:id="" action="ppaction://media"/>
            <a:extLst>
              <a:ext uri="{FF2B5EF4-FFF2-40B4-BE49-F238E27FC236}">
                <a16:creationId xmlns:a16="http://schemas.microsoft.com/office/drawing/2014/main" id="{849A2ABB-4AE2-B178-A67C-BC525D1F43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93600" y="6387811"/>
            <a:ext cx="470189" cy="470189"/>
          </a:xfrm>
          <a:prstGeom prst="rect">
            <a:avLst/>
          </a:prstGeom>
        </p:spPr>
      </p:pic>
      <p:pic>
        <p:nvPicPr>
          <p:cNvPr id="28" name="图片 27" descr="卡通人物&#10;&#10;中度可信度描述已自动生成">
            <a:extLst>
              <a:ext uri="{FF2B5EF4-FFF2-40B4-BE49-F238E27FC236}">
                <a16:creationId xmlns:a16="http://schemas.microsoft.com/office/drawing/2014/main" id="{5BD4516E-DCA8-07F5-F5A3-C675A248D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03" y="1154063"/>
            <a:ext cx="1229993" cy="12551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CCC51C-2546-F62E-A025-6E057DF98E6F}"/>
              </a:ext>
            </a:extLst>
          </p:cNvPr>
          <p:cNvSpPr/>
          <p:nvPr/>
        </p:nvSpPr>
        <p:spPr>
          <a:xfrm>
            <a:off x="4738253" y="2623126"/>
            <a:ext cx="271549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大花脸官方提醒您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F3EDB8-C517-A680-39EA-794CEA58922C}"/>
              </a:ext>
            </a:extLst>
          </p:cNvPr>
          <p:cNvSpPr txBox="1"/>
          <p:nvPr/>
        </p:nvSpPr>
        <p:spPr>
          <a:xfrm>
            <a:off x="2645467" y="3429000"/>
            <a:ext cx="72074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你的</a:t>
            </a:r>
            <a:r>
              <a:rPr lang="en-US" altLang="zh-CN" sz="2400" b="1" dirty="0" err="1">
                <a:solidFill>
                  <a:schemeClr val="bg1"/>
                </a:solidFill>
              </a:rPr>
              <a:t>DogHead</a:t>
            </a:r>
            <a:r>
              <a:rPr lang="en-US" altLang="zh-CN" sz="2400" b="1" dirty="0">
                <a:solidFill>
                  <a:schemeClr val="bg1"/>
                </a:solidFill>
              </a:rPr>
              <a:t> OS</a:t>
            </a:r>
            <a:r>
              <a:rPr lang="zh-CN" altLang="en-US" sz="2400" b="1" dirty="0">
                <a:solidFill>
                  <a:schemeClr val="bg1"/>
                </a:solidFill>
              </a:rPr>
              <a:t>出现了问题。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请尝试按</a:t>
            </a:r>
            <a:r>
              <a:rPr lang="en-US" altLang="zh-CN" sz="2400" b="1" dirty="0">
                <a:solidFill>
                  <a:schemeClr val="bg1"/>
                </a:solidFill>
              </a:rPr>
              <a:t>Esc</a:t>
            </a:r>
            <a:r>
              <a:rPr lang="zh-CN" altLang="en-US" sz="2400" b="1" dirty="0">
                <a:solidFill>
                  <a:schemeClr val="bg1"/>
                </a:solidFill>
              </a:rPr>
              <a:t>按键强制关机。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错误代码：</a:t>
            </a:r>
            <a:r>
              <a:rPr lang="en-US" altLang="zh-CN" sz="2400" b="1" dirty="0">
                <a:solidFill>
                  <a:schemeClr val="bg1"/>
                </a:solidFill>
              </a:rPr>
              <a:t>0x0001-App</a:t>
            </a:r>
            <a:r>
              <a:rPr lang="zh-CN" altLang="en-US" sz="2400" b="1" dirty="0">
                <a:solidFill>
                  <a:schemeClr val="bg1"/>
                </a:solidFill>
              </a:rPr>
              <a:t>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endParaRPr lang="zh-CN" altLang="en-US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There is something wrong with your </a:t>
            </a:r>
            <a:r>
              <a:rPr lang="en-US" altLang="zh-CN" sz="2400" b="1" dirty="0" err="1">
                <a:solidFill>
                  <a:schemeClr val="bg1"/>
                </a:solidFill>
              </a:rPr>
              <a:t>DogHead</a:t>
            </a:r>
            <a:r>
              <a:rPr lang="en-US" altLang="zh-CN" sz="2400" b="1" dirty="0">
                <a:solidFill>
                  <a:schemeClr val="bg1"/>
                </a:solidFill>
              </a:rPr>
              <a:t> OS.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Try pressing Esc to force the shutdown.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Error code: 0x0001-App.</a:t>
            </a:r>
          </a:p>
        </p:txBody>
      </p:sp>
    </p:spTree>
    <p:extLst>
      <p:ext uri="{BB962C8B-B14F-4D97-AF65-F5344CB8AC3E}">
        <p14:creationId xmlns:p14="http://schemas.microsoft.com/office/powerpoint/2010/main" val="3028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21" name="图片 20" descr="卡通人物&#10;&#10;中度可信度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2" name="图片 11" descr="图片包含 前, 乐高, 食物&#10;&#10;描述已自动生成">
            <a:extLst>
              <a:ext uri="{FF2B5EF4-FFF2-40B4-BE49-F238E27FC236}">
                <a16:creationId xmlns:a16="http://schemas.microsoft.com/office/drawing/2014/main" id="{4EA8D172-5F89-4D0C-95A9-153A63139C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3995007" y="1094859"/>
            <a:ext cx="4807247" cy="4697770"/>
          </a:xfrm>
          <a:prstGeom prst="rect">
            <a:avLst/>
          </a:prstGeom>
        </p:spPr>
      </p:pic>
      <p:pic>
        <p:nvPicPr>
          <p:cNvPr id="20" name="图形 19" descr="声音媒体 纯色填充">
            <a:hlinkClick r:id="rId9" action="ppaction://hlinksldjump"/>
            <a:extLst>
              <a:ext uri="{FF2B5EF4-FFF2-40B4-BE49-F238E27FC236}">
                <a16:creationId xmlns:a16="http://schemas.microsoft.com/office/drawing/2014/main" id="{47DDF586-D5C7-4E99-9CF2-933C9897E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22" name="图形 21" descr="Wi-Fi 纯色填充">
            <a:hlinkClick r:id="rId9" action="ppaction://hlinksldjump"/>
            <a:extLst>
              <a:ext uri="{FF2B5EF4-FFF2-40B4-BE49-F238E27FC236}">
                <a16:creationId xmlns:a16="http://schemas.microsoft.com/office/drawing/2014/main" id="{A86E11E4-28B3-485C-A38E-F344A16847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3" name="图形 22" descr="电铃 纯色填充">
            <a:hlinkClick r:id="rId9" action="ppaction://hlinksldjump"/>
            <a:extLst>
              <a:ext uri="{FF2B5EF4-FFF2-40B4-BE49-F238E27FC236}">
                <a16:creationId xmlns:a16="http://schemas.microsoft.com/office/drawing/2014/main" id="{D98C7CB2-3B3B-4F85-AF29-9AD08DDD38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pic>
        <p:nvPicPr>
          <p:cNvPr id="24" name="图片 23" descr="卡通人物&#10;&#10;中度可信度描述已自动生成">
            <a:hlinkClick r:id="rId16" action="ppaction://hlinksldjump"/>
            <a:extLst>
              <a:ext uri="{FF2B5EF4-FFF2-40B4-BE49-F238E27FC236}">
                <a16:creationId xmlns:a16="http://schemas.microsoft.com/office/drawing/2014/main" id="{3AE4A838-BA41-48D7-85B5-A2120F460A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110E072-E26C-4869-962E-92DD70E5BA7A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2BCA204F-E2C3-42D4-9C3F-8FE4D405A1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29" name="图片 28">
            <a:hlinkClick r:id="rId19" action="ppaction://hlinksldjump"/>
            <a:extLst>
              <a:ext uri="{FF2B5EF4-FFF2-40B4-BE49-F238E27FC236}">
                <a16:creationId xmlns:a16="http://schemas.microsoft.com/office/drawing/2014/main" id="{64AE6266-1821-8E2A-9FF8-EBA7B0E572DD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2" name="图片 1">
            <a:hlinkClick r:id="rId21" action="ppaction://hlinksldjump"/>
            <a:extLst>
              <a:ext uri="{FF2B5EF4-FFF2-40B4-BE49-F238E27FC236}">
                <a16:creationId xmlns:a16="http://schemas.microsoft.com/office/drawing/2014/main" id="{95A96820-35C7-D923-98D5-63B9E5973B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B793C3-D80C-C416-909A-A79DB388B329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pic>
        <p:nvPicPr>
          <p:cNvPr id="6" name="Picture 2">
            <a:hlinkClick r:id="rId23" action="ppaction://hlinksldjump"/>
            <a:extLst>
              <a:ext uri="{FF2B5EF4-FFF2-40B4-BE49-F238E27FC236}">
                <a16:creationId xmlns:a16="http://schemas.microsoft.com/office/drawing/2014/main" id="{698589BA-FA6B-B901-43EB-8AA2786F0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hlinkClick r:id="rId25" action="ppaction://hlinksldjump"/>
            <a:extLst>
              <a:ext uri="{FF2B5EF4-FFF2-40B4-BE49-F238E27FC236}">
                <a16:creationId xmlns:a16="http://schemas.microsoft.com/office/drawing/2014/main" id="{E356A7D1-0B0F-4CBE-2052-B61E2E06DC3B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277841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21" name="图片 20" descr="卡通人物&#10;&#10;中度可信度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BEACF14-A467-4C3D-97CC-C8A9E71EA315}"/>
              </a:ext>
            </a:extLst>
          </p:cNvPr>
          <p:cNvSpPr/>
          <p:nvPr/>
        </p:nvSpPr>
        <p:spPr>
          <a:xfrm>
            <a:off x="1141520" y="432837"/>
            <a:ext cx="9323857" cy="5255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39320F2-8615-426C-9924-BB68AF3941CD}"/>
              </a:ext>
            </a:extLst>
          </p:cNvPr>
          <p:cNvCxnSpPr>
            <a:cxnSpLocks/>
          </p:cNvCxnSpPr>
          <p:nvPr/>
        </p:nvCxnSpPr>
        <p:spPr>
          <a:xfrm>
            <a:off x="1141520" y="884153"/>
            <a:ext cx="93238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84EDB04-A899-4F1A-BB92-3B2B5ECF2BE0}"/>
              </a:ext>
            </a:extLst>
          </p:cNvPr>
          <p:cNvCxnSpPr>
            <a:cxnSpLocks/>
          </p:cNvCxnSpPr>
          <p:nvPr/>
        </p:nvCxnSpPr>
        <p:spPr>
          <a:xfrm>
            <a:off x="8819427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C9FD9D4-6A8B-4885-BDA2-7CCFE163C42A}"/>
              </a:ext>
            </a:extLst>
          </p:cNvPr>
          <p:cNvSpPr txBox="1"/>
          <p:nvPr/>
        </p:nvSpPr>
        <p:spPr>
          <a:xfrm>
            <a:off x="8886460" y="426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—</a:t>
            </a:r>
            <a:endParaRPr lang="zh-CN" altLang="en-US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A4157A7-491D-4577-B94C-ECCDD2C28A25}"/>
              </a:ext>
            </a:extLst>
          </p:cNvPr>
          <p:cNvSpPr/>
          <p:nvPr/>
        </p:nvSpPr>
        <p:spPr>
          <a:xfrm>
            <a:off x="9515489" y="540070"/>
            <a:ext cx="238484" cy="2368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hlinkClick r:id="rId8" action="ppaction://hlinksldjump"/>
            <a:extLst>
              <a:ext uri="{FF2B5EF4-FFF2-40B4-BE49-F238E27FC236}">
                <a16:creationId xmlns:a16="http://schemas.microsoft.com/office/drawing/2014/main" id="{C35077DA-B030-4F2F-83FD-E51476B13527}"/>
              </a:ext>
            </a:extLst>
          </p:cNvPr>
          <p:cNvSpPr txBox="1"/>
          <p:nvPr/>
        </p:nvSpPr>
        <p:spPr>
          <a:xfrm>
            <a:off x="9967672" y="3802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×</a:t>
            </a:r>
            <a:endParaRPr lang="zh-CN" altLang="en-US" sz="2800" b="1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042998E-8D36-41D9-92A6-BDFE8F7A5529}"/>
              </a:ext>
            </a:extLst>
          </p:cNvPr>
          <p:cNvCxnSpPr>
            <a:cxnSpLocks/>
          </p:cNvCxnSpPr>
          <p:nvPr/>
        </p:nvCxnSpPr>
        <p:spPr>
          <a:xfrm>
            <a:off x="9355136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EFA1C99-8B6F-4BA1-ACC1-B1462FF4EE29}"/>
              </a:ext>
            </a:extLst>
          </p:cNvPr>
          <p:cNvCxnSpPr>
            <a:cxnSpLocks/>
          </p:cNvCxnSpPr>
          <p:nvPr/>
        </p:nvCxnSpPr>
        <p:spPr>
          <a:xfrm>
            <a:off x="9904700" y="432837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0E53554-3661-47B9-B36C-DEE7B089146E}"/>
              </a:ext>
            </a:extLst>
          </p:cNvPr>
          <p:cNvSpPr txBox="1"/>
          <p:nvPr/>
        </p:nvSpPr>
        <p:spPr>
          <a:xfrm>
            <a:off x="1141520" y="426318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我的世界</a:t>
            </a:r>
            <a:r>
              <a:rPr lang="en-US" altLang="zh-CN" sz="2400" b="1" dirty="0"/>
              <a:t>Minecraft – </a:t>
            </a:r>
            <a:r>
              <a:rPr lang="zh-CN" altLang="en-US" sz="2400" b="1" dirty="0"/>
              <a:t>错误</a:t>
            </a:r>
          </a:p>
        </p:txBody>
      </p:sp>
      <p:pic>
        <p:nvPicPr>
          <p:cNvPr id="32" name="图片 31" descr="图片包含 前, 乐高, 食物&#10;&#10;描述已自动生成">
            <a:extLst>
              <a:ext uri="{FF2B5EF4-FFF2-40B4-BE49-F238E27FC236}">
                <a16:creationId xmlns:a16="http://schemas.microsoft.com/office/drawing/2014/main" id="{716510C0-7011-48BD-B55C-488C3F71E3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1285300" y="1121909"/>
            <a:ext cx="4301944" cy="420397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9405549-F9C1-4A32-9C45-4A5E79416087}"/>
              </a:ext>
            </a:extLst>
          </p:cNvPr>
          <p:cNvSpPr txBox="1"/>
          <p:nvPr/>
        </p:nvSpPr>
        <p:spPr>
          <a:xfrm>
            <a:off x="4777354" y="1499918"/>
            <a:ext cx="567174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/>
              <a:t>错误</a:t>
            </a:r>
            <a:endParaRPr lang="en-US" altLang="zh-CN" sz="3200" b="1" dirty="0"/>
          </a:p>
          <a:p>
            <a:endParaRPr lang="en-US" altLang="zh-CN" sz="3200" b="1" dirty="0"/>
          </a:p>
          <a:p>
            <a:r>
              <a:rPr lang="zh-CN" altLang="en-US" sz="3200" b="1" dirty="0"/>
              <a:t>我的世界</a:t>
            </a:r>
            <a:r>
              <a:rPr lang="en-US" altLang="zh-CN" sz="3200" b="1" dirty="0"/>
              <a:t>Minecraft</a:t>
            </a:r>
            <a:r>
              <a:rPr lang="zh-CN" altLang="en-US" sz="3200" b="1" dirty="0"/>
              <a:t>出现了错误</a:t>
            </a:r>
            <a:endParaRPr lang="en-US" altLang="zh-CN" sz="3200" b="1" dirty="0"/>
          </a:p>
          <a:p>
            <a:r>
              <a:rPr lang="zh-CN" altLang="en-US" sz="3200" b="1" dirty="0"/>
              <a:t>可能是因为以下原因：</a:t>
            </a:r>
            <a:endParaRPr lang="en-US" altLang="zh-CN" sz="3200" b="1" dirty="0"/>
          </a:p>
          <a:p>
            <a:r>
              <a:rPr lang="en-US" altLang="zh-CN" sz="3200" b="1" dirty="0"/>
              <a:t>1.</a:t>
            </a:r>
            <a:r>
              <a:rPr lang="zh-CN" altLang="en-US" sz="3200" b="1" dirty="0"/>
              <a:t>未找到必要文件</a:t>
            </a:r>
            <a:endParaRPr lang="en-US" altLang="zh-CN" sz="3200" b="1" dirty="0"/>
          </a:p>
          <a:p>
            <a:r>
              <a:rPr lang="en-US" altLang="zh-CN" sz="3200" b="1" dirty="0"/>
              <a:t>2.</a:t>
            </a:r>
            <a:r>
              <a:rPr lang="zh-CN" altLang="en-US" sz="3200" b="1" dirty="0"/>
              <a:t>你的运行系统不适配</a:t>
            </a:r>
            <a:endParaRPr lang="en-US" altLang="zh-CN" sz="3200" b="1" dirty="0"/>
          </a:p>
        </p:txBody>
      </p:sp>
      <p:pic>
        <p:nvPicPr>
          <p:cNvPr id="35" name="图片 34" descr="图片包含 前, 乐高, 食物&#10;&#10;描述已自动生成">
            <a:hlinkClick r:id="rId10" action="ppaction://hlinksldjump"/>
            <a:extLst>
              <a:ext uri="{FF2B5EF4-FFF2-40B4-BE49-F238E27FC236}">
                <a16:creationId xmlns:a16="http://schemas.microsoft.com/office/drawing/2014/main" id="{87C3DEF4-9559-43C1-9396-D84F075927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36" name="图形 35" descr="声音媒体 纯色填充">
            <a:hlinkClick r:id="rId11" action="ppaction://hlinksldjump"/>
            <a:extLst>
              <a:ext uri="{FF2B5EF4-FFF2-40B4-BE49-F238E27FC236}">
                <a16:creationId xmlns:a16="http://schemas.microsoft.com/office/drawing/2014/main" id="{9188C3EE-FD73-40F8-803E-7336674E81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37" name="图形 36" descr="Wi-Fi 纯色填充">
            <a:hlinkClick r:id="rId11" action="ppaction://hlinksldjump"/>
            <a:extLst>
              <a:ext uri="{FF2B5EF4-FFF2-40B4-BE49-F238E27FC236}">
                <a16:creationId xmlns:a16="http://schemas.microsoft.com/office/drawing/2014/main" id="{8D5BE248-4466-4D0C-98F5-C6C5EA30BF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38" name="图形 37" descr="电铃 纯色填充">
            <a:hlinkClick r:id="rId11" action="ppaction://hlinksldjump"/>
            <a:extLst>
              <a:ext uri="{FF2B5EF4-FFF2-40B4-BE49-F238E27FC236}">
                <a16:creationId xmlns:a16="http://schemas.microsoft.com/office/drawing/2014/main" id="{A6D20B58-66D4-447C-83F2-104DE6CB20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pic>
        <p:nvPicPr>
          <p:cNvPr id="39" name="图片 38" descr="卡通人物&#10;&#10;中度可信度描述已自动生成">
            <a:hlinkClick r:id="rId18" action="ppaction://hlinksldjump"/>
            <a:extLst>
              <a:ext uri="{FF2B5EF4-FFF2-40B4-BE49-F238E27FC236}">
                <a16:creationId xmlns:a16="http://schemas.microsoft.com/office/drawing/2014/main" id="{2290B740-F4E8-410A-9CC3-376482C460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666B4E2-24FF-47DC-BF6B-5D1D4012A07D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狗头电视</a:t>
            </a:r>
          </a:p>
        </p:txBody>
      </p:sp>
      <p:pic>
        <p:nvPicPr>
          <p:cNvPr id="40" name="图片 39" descr="卡通人物&#10;&#10;中度可信度描述已自动生成">
            <a:extLst>
              <a:ext uri="{FF2B5EF4-FFF2-40B4-BE49-F238E27FC236}">
                <a16:creationId xmlns:a16="http://schemas.microsoft.com/office/drawing/2014/main" id="{C4A14535-77FF-4228-9F1D-3DFCFF9699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34" name="图片 33">
            <a:hlinkClick r:id="rId21" action="ppaction://hlinksldjump"/>
            <a:extLst>
              <a:ext uri="{FF2B5EF4-FFF2-40B4-BE49-F238E27FC236}">
                <a16:creationId xmlns:a16="http://schemas.microsoft.com/office/drawing/2014/main" id="{45A0142D-BFF1-0094-5C87-278E1067180A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4" name="图片 3">
            <a:hlinkClick r:id="rId23" action="ppaction://hlinksldjump"/>
            <a:extLst>
              <a:ext uri="{FF2B5EF4-FFF2-40B4-BE49-F238E27FC236}">
                <a16:creationId xmlns:a16="http://schemas.microsoft.com/office/drawing/2014/main" id="{71067F61-3F1C-350E-B7A6-8BFA78AE08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pic>
        <p:nvPicPr>
          <p:cNvPr id="6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420F4A9B-0B66-E9BB-E0D3-EE783549B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254577-F715-C13F-C01A-4D55E087A226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2" name="文本框 1">
            <a:hlinkClick r:id="rId27" action="ppaction://hlinksldjump"/>
            <a:extLst>
              <a:ext uri="{FF2B5EF4-FFF2-40B4-BE49-F238E27FC236}">
                <a16:creationId xmlns:a16="http://schemas.microsoft.com/office/drawing/2014/main" id="{5E23A28F-6FF5-27F2-A18B-0828E68413B6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297532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21" name="图片 20" descr="卡通人物&#10;&#10;中度可信度描述已自动生成"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255F0-4B54-4459-9BDD-1AA93F561738}"/>
              </a:ext>
            </a:extLst>
          </p:cNvPr>
          <p:cNvSpPr/>
          <p:nvPr/>
        </p:nvSpPr>
        <p:spPr>
          <a:xfrm>
            <a:off x="0" y="1701830"/>
            <a:ext cx="3657600" cy="4558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10E39A9-0B56-49AA-84D9-9BD9EE350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1849258"/>
            <a:ext cx="588550" cy="5412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93241B-D28E-4846-830C-B715ED932EB8}"/>
              </a:ext>
            </a:extLst>
          </p:cNvPr>
          <p:cNvSpPr txBox="1"/>
          <p:nvPr/>
        </p:nvSpPr>
        <p:spPr>
          <a:xfrm>
            <a:off x="643947" y="1889072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开始菜单 </a:t>
            </a:r>
            <a:r>
              <a:rPr lang="en-US" altLang="zh-CN" sz="2400"/>
              <a:t>StartMenu</a:t>
            </a:r>
            <a:endParaRPr lang="zh-CN" altLang="en-US" sz="24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292C7A-FE53-41AA-92E7-9F65AA664FC7}"/>
              </a:ext>
            </a:extLst>
          </p:cNvPr>
          <p:cNvSpPr/>
          <p:nvPr/>
        </p:nvSpPr>
        <p:spPr>
          <a:xfrm>
            <a:off x="0" y="2390552"/>
            <a:ext cx="1838036" cy="4871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控制面板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D32B8E-D391-4F43-AD6C-2933BF003701}"/>
              </a:ext>
            </a:extLst>
          </p:cNvPr>
          <p:cNvSpPr/>
          <p:nvPr/>
        </p:nvSpPr>
        <p:spPr>
          <a:xfrm>
            <a:off x="1819564" y="2389764"/>
            <a:ext cx="1838036" cy="4871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程序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FBA4A5-1BEE-4505-83F5-D56293132A1A}"/>
              </a:ext>
            </a:extLst>
          </p:cNvPr>
          <p:cNvSpPr/>
          <p:nvPr/>
        </p:nvSpPr>
        <p:spPr>
          <a:xfrm>
            <a:off x="-1482" y="2892031"/>
            <a:ext cx="1838036" cy="4871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计算器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AD63C1D-AE86-46BA-9213-947A959483FD}"/>
              </a:ext>
            </a:extLst>
          </p:cNvPr>
          <p:cNvSpPr/>
          <p:nvPr/>
        </p:nvSpPr>
        <p:spPr>
          <a:xfrm>
            <a:off x="1819564" y="2862544"/>
            <a:ext cx="1838036" cy="4871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设置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6FA77F7-7C8F-4B7A-861D-0B8166EB28F8}"/>
              </a:ext>
            </a:extLst>
          </p:cNvPr>
          <p:cNvSpPr/>
          <p:nvPr/>
        </p:nvSpPr>
        <p:spPr>
          <a:xfrm>
            <a:off x="0" y="3392757"/>
            <a:ext cx="1838036" cy="4871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密码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331228-9ADC-4CB9-8BF4-E67D81F3881A}"/>
              </a:ext>
            </a:extLst>
          </p:cNvPr>
          <p:cNvSpPr/>
          <p:nvPr/>
        </p:nvSpPr>
        <p:spPr>
          <a:xfrm>
            <a:off x="1810328" y="3354231"/>
            <a:ext cx="1838036" cy="5256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自定义壁纸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45E17C8-3BD0-42C1-A18D-CEB002FE7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08" y="3835471"/>
            <a:ext cx="2076159" cy="1909459"/>
          </a:xfrm>
          <a:prstGeom prst="rect">
            <a:avLst/>
          </a:prstGeom>
        </p:spPr>
      </p:pic>
      <p:sp>
        <p:nvSpPr>
          <p:cNvPr id="31" name="矩形 30">
            <a:hlinkClick r:id="rId7" action="ppaction://hlinksldjump"/>
            <a:extLst>
              <a:ext uri="{FF2B5EF4-FFF2-40B4-BE49-F238E27FC236}">
                <a16:creationId xmlns:a16="http://schemas.microsoft.com/office/drawing/2014/main" id="{31097C30-D8B7-42C2-984A-03AEB2EC78F2}"/>
              </a:ext>
            </a:extLst>
          </p:cNvPr>
          <p:cNvSpPr/>
          <p:nvPr/>
        </p:nvSpPr>
        <p:spPr>
          <a:xfrm>
            <a:off x="6321" y="5763460"/>
            <a:ext cx="1838036" cy="4871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关机</a:t>
            </a:r>
          </a:p>
        </p:txBody>
      </p:sp>
      <p:sp>
        <p:nvSpPr>
          <p:cNvPr id="32" name="矩形 31">
            <a:hlinkClick r:id="rId8" action="ppaction://hlinksldjump"/>
            <a:extLst>
              <a:ext uri="{FF2B5EF4-FFF2-40B4-BE49-F238E27FC236}">
                <a16:creationId xmlns:a16="http://schemas.microsoft.com/office/drawing/2014/main" id="{DAA90534-80F7-4D30-8513-FD882B9B7891}"/>
              </a:ext>
            </a:extLst>
          </p:cNvPr>
          <p:cNvSpPr/>
          <p:nvPr/>
        </p:nvSpPr>
        <p:spPr>
          <a:xfrm>
            <a:off x="1842186" y="5772656"/>
            <a:ext cx="1838036" cy="4871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重新启动</a:t>
            </a:r>
          </a:p>
        </p:txBody>
      </p:sp>
      <p:pic>
        <p:nvPicPr>
          <p:cNvPr id="29" name="图片 28" descr="图片包含 前, 乐高, 食物&#10;&#10;描述已自动生成">
            <a:hlinkClick r:id="rId9" action="ppaction://hlinksldjump"/>
            <a:extLst>
              <a:ext uri="{FF2B5EF4-FFF2-40B4-BE49-F238E27FC236}">
                <a16:creationId xmlns:a16="http://schemas.microsoft.com/office/drawing/2014/main" id="{2D5C5ECD-9A51-457D-9A0F-2476A3ED635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34" name="图形 33" descr="声音媒体 纯色填充">
            <a:hlinkClick r:id="rId11" action="ppaction://hlinksldjump"/>
            <a:extLst>
              <a:ext uri="{FF2B5EF4-FFF2-40B4-BE49-F238E27FC236}">
                <a16:creationId xmlns:a16="http://schemas.microsoft.com/office/drawing/2014/main" id="{15F837C8-CBB3-4FB4-9CEC-7A78486A9A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35" name="图形 34" descr="Wi-Fi 纯色填充">
            <a:hlinkClick r:id="rId11" action="ppaction://hlinksldjump"/>
            <a:extLst>
              <a:ext uri="{FF2B5EF4-FFF2-40B4-BE49-F238E27FC236}">
                <a16:creationId xmlns:a16="http://schemas.microsoft.com/office/drawing/2014/main" id="{E931FD9B-99FD-43F3-B860-C3E9CD7DA0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36" name="图形 35" descr="电铃 纯色填充">
            <a:hlinkClick r:id="rId11" action="ppaction://hlinksldjump"/>
            <a:extLst>
              <a:ext uri="{FF2B5EF4-FFF2-40B4-BE49-F238E27FC236}">
                <a16:creationId xmlns:a16="http://schemas.microsoft.com/office/drawing/2014/main" id="{CA0BB3F5-3A59-460A-B99B-E48B2125DB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pic>
        <p:nvPicPr>
          <p:cNvPr id="37" name="图片 36" descr="卡通人物&#10;&#10;中度可信度描述已自动生成">
            <a:hlinkClick r:id="rId18" action="ppaction://hlinksldjump"/>
            <a:extLst>
              <a:ext uri="{FF2B5EF4-FFF2-40B4-BE49-F238E27FC236}">
                <a16:creationId xmlns:a16="http://schemas.microsoft.com/office/drawing/2014/main" id="{339E1236-1FF1-4BDB-8AC0-B15F17F318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pic>
        <p:nvPicPr>
          <p:cNvPr id="38" name="图片 37" descr="卡通人物&#10;&#10;中度可信度描述已自动生成">
            <a:extLst>
              <a:ext uri="{FF2B5EF4-FFF2-40B4-BE49-F238E27FC236}">
                <a16:creationId xmlns:a16="http://schemas.microsoft.com/office/drawing/2014/main" id="{20CC773F-F603-43C6-9862-E990337746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33" name="图片 32">
            <a:hlinkClick r:id="rId21" action="ppaction://hlinksldjump"/>
            <a:extLst>
              <a:ext uri="{FF2B5EF4-FFF2-40B4-BE49-F238E27FC236}">
                <a16:creationId xmlns:a16="http://schemas.microsoft.com/office/drawing/2014/main" id="{3A9E35D3-900C-B96C-B851-EEB9D97C1A0E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sp>
        <p:nvSpPr>
          <p:cNvPr id="4" name="文本框 3">
            <a:hlinkClick r:id="rId23" action="ppaction://hlinksldjump"/>
            <a:extLst>
              <a:ext uri="{FF2B5EF4-FFF2-40B4-BE49-F238E27FC236}">
                <a16:creationId xmlns:a16="http://schemas.microsoft.com/office/drawing/2014/main" id="{DBAA118C-6C5A-764F-C550-F1A089F73CDA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39974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9" grpId="0" animBg="1"/>
      <p:bldP spid="20" grpId="0" animBg="1"/>
      <p:bldP spid="22" grpId="0" animBg="1"/>
      <p:bldP spid="23" grpId="0" animBg="1"/>
      <p:bldP spid="25" grpId="0" animBg="1"/>
      <p:bldP spid="28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19" name="图片 18" descr="卡通人物&#10;&#10;中度可信度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C0C22773-7BEC-436A-8661-D0CA5746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hlinkClick r:id="rId8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2" name="图片 11" descr="图片包含 前, 乐高, 食物&#10;&#10;描述已自动生成">
            <a:hlinkClick r:id="rId15" action="ppaction://hlinksldjump"/>
            <a:extLst>
              <a:ext uri="{FF2B5EF4-FFF2-40B4-BE49-F238E27FC236}">
                <a16:creationId xmlns:a16="http://schemas.microsoft.com/office/drawing/2014/main" id="{4EA8D172-5F89-4D0C-95A9-153A63139C0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20" name="图形 19" descr="声音媒体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22" name="图片 21">
            <a:hlinkClick r:id="rId19" action="ppaction://hlinksldjump"/>
            <a:extLst>
              <a:ext uri="{FF2B5EF4-FFF2-40B4-BE49-F238E27FC236}">
                <a16:creationId xmlns:a16="http://schemas.microsoft.com/office/drawing/2014/main" id="{451B1EF9-99D3-444F-BCF1-EB201E15AC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A300D07-F18A-48B3-8B7A-28C3C56653E3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网络电视</a:t>
            </a:r>
            <a:endParaRPr lang="zh-CN" altLang="en-US" dirty="0"/>
          </a:p>
        </p:txBody>
      </p:sp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4B0B0435-4B6F-4BC8-8D0D-CF2B7CC312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" name="图片 3">
            <a:hlinkClick r:id="rId22" action="ppaction://hlinksldjump"/>
            <a:extLst>
              <a:ext uri="{FF2B5EF4-FFF2-40B4-BE49-F238E27FC236}">
                <a16:creationId xmlns:a16="http://schemas.microsoft.com/office/drawing/2014/main" id="{A735BE4F-74B1-F77E-90A2-5215F709AAA7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33B181-4834-4981-308D-1654830953EF}"/>
              </a:ext>
            </a:extLst>
          </p:cNvPr>
          <p:cNvSpPr/>
          <p:nvPr/>
        </p:nvSpPr>
        <p:spPr>
          <a:xfrm>
            <a:off x="1141520" y="432837"/>
            <a:ext cx="9323857" cy="5255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57D964-C48F-765B-D56E-0EB4A34CE5D9}"/>
              </a:ext>
            </a:extLst>
          </p:cNvPr>
          <p:cNvSpPr txBox="1"/>
          <p:nvPr/>
        </p:nvSpPr>
        <p:spPr>
          <a:xfrm>
            <a:off x="1141520" y="4263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提示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A813CEB-8FEF-3FEE-CEB5-3BEEA3F4CFE7}"/>
              </a:ext>
            </a:extLst>
          </p:cNvPr>
          <p:cNvCxnSpPr>
            <a:cxnSpLocks/>
          </p:cNvCxnSpPr>
          <p:nvPr/>
        </p:nvCxnSpPr>
        <p:spPr>
          <a:xfrm>
            <a:off x="1141520" y="884153"/>
            <a:ext cx="93238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9B3640C-4A3B-5672-17C5-9734BE81E260}"/>
              </a:ext>
            </a:extLst>
          </p:cNvPr>
          <p:cNvCxnSpPr>
            <a:cxnSpLocks/>
          </p:cNvCxnSpPr>
          <p:nvPr/>
        </p:nvCxnSpPr>
        <p:spPr>
          <a:xfrm>
            <a:off x="9904700" y="432837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hlinkClick r:id="rId24" action="ppaction://hlinksldjump"/>
            <a:extLst>
              <a:ext uri="{FF2B5EF4-FFF2-40B4-BE49-F238E27FC236}">
                <a16:creationId xmlns:a16="http://schemas.microsoft.com/office/drawing/2014/main" id="{45FD5448-F5EE-7244-2C91-DBDAAAFB4E3D}"/>
              </a:ext>
            </a:extLst>
          </p:cNvPr>
          <p:cNvSpPr txBox="1"/>
          <p:nvPr/>
        </p:nvSpPr>
        <p:spPr>
          <a:xfrm>
            <a:off x="9967672" y="3802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×</a:t>
            </a:r>
            <a:endParaRPr lang="zh-CN" altLang="en-US" sz="28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A068B6-6F49-71A7-0861-10DAACEF37BB}"/>
              </a:ext>
            </a:extLst>
          </p:cNvPr>
          <p:cNvSpPr txBox="1"/>
          <p:nvPr/>
        </p:nvSpPr>
        <p:spPr>
          <a:xfrm>
            <a:off x="3182382" y="3043251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/>
              <a:t>重启按键暂时无法使用</a:t>
            </a:r>
            <a:endParaRPr lang="en-US" altLang="zh-CN" sz="4400" b="1" dirty="0"/>
          </a:p>
          <a:p>
            <a:r>
              <a:rPr lang="zh-CN" altLang="en-US" sz="4400" b="1" dirty="0"/>
              <a:t>您可以关机后再开机</a:t>
            </a:r>
          </a:p>
        </p:txBody>
      </p:sp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AE52CC2B-39AD-D65B-F924-102FDEA07E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31" y="962207"/>
            <a:ext cx="2039281" cy="2081044"/>
          </a:xfrm>
          <a:prstGeom prst="rect">
            <a:avLst/>
          </a:prstGeom>
        </p:spPr>
      </p:pic>
      <p:pic>
        <p:nvPicPr>
          <p:cNvPr id="28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B611E4DE-3871-3146-5CD5-9CC7150CD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C15653A-D012-AE8E-9954-53603AF8A059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30" name="文本框 29">
            <a:hlinkClick r:id="rId27" action="ppaction://hlinksldjump"/>
            <a:extLst>
              <a:ext uri="{FF2B5EF4-FFF2-40B4-BE49-F238E27FC236}">
                <a16:creationId xmlns:a16="http://schemas.microsoft.com/office/drawing/2014/main" id="{DDEDACD1-C479-CE7D-0988-1B2D9E44E9B8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203748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21" name="图片 20" descr="卡通人物&#10;&#10;中度可信度描述已自动生成"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24" y="1016745"/>
            <a:ext cx="5226551" cy="482450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8" name="图片 17" descr="图片包含 前, 乐高, 食物&#10;&#10;描述已自动生成">
            <a:hlinkClick r:id="rId7" action="ppaction://hlinksldjump"/>
            <a:extLst>
              <a:ext uri="{FF2B5EF4-FFF2-40B4-BE49-F238E27FC236}">
                <a16:creationId xmlns:a16="http://schemas.microsoft.com/office/drawing/2014/main" id="{AD13D979-70C1-4BD2-BA51-F19085E9CF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22" name="图形 21" descr="声音媒体 纯色填充">
            <a:hlinkClick r:id="rId9" action="ppaction://hlinksldjump"/>
            <a:extLst>
              <a:ext uri="{FF2B5EF4-FFF2-40B4-BE49-F238E27FC236}">
                <a16:creationId xmlns:a16="http://schemas.microsoft.com/office/drawing/2014/main" id="{4D989A4C-1A7C-40B3-955D-72C54E78DB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25" name="图形 24" descr="Wi-Fi 纯色填充">
            <a:hlinkClick r:id="rId9" action="ppaction://hlinksldjump"/>
            <a:extLst>
              <a:ext uri="{FF2B5EF4-FFF2-40B4-BE49-F238E27FC236}">
                <a16:creationId xmlns:a16="http://schemas.microsoft.com/office/drawing/2014/main" id="{48FEE08C-527E-4D96-B05E-355FC4077A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8" name="图形 27" descr="电铃 纯色填充">
            <a:hlinkClick r:id="rId9" action="ppaction://hlinksldjump"/>
            <a:extLst>
              <a:ext uri="{FF2B5EF4-FFF2-40B4-BE49-F238E27FC236}">
                <a16:creationId xmlns:a16="http://schemas.microsoft.com/office/drawing/2014/main" id="{84A7948E-353D-4085-900C-901F24330A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pic>
        <p:nvPicPr>
          <p:cNvPr id="23" name="图片 22" descr="卡通人物&#10;&#10;中度可信度描述已自动生成">
            <a:hlinkClick r:id="rId16" action="ppaction://hlinksldjump"/>
            <a:extLst>
              <a:ext uri="{FF2B5EF4-FFF2-40B4-BE49-F238E27FC236}">
                <a16:creationId xmlns:a16="http://schemas.microsoft.com/office/drawing/2014/main" id="{E0367A5F-3FA0-4408-9445-A09CE4BEFA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C82985B-3C8D-462B-B891-FE93DD7DACE1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24" name="图片 23" descr="卡通人物&#10;&#10;中度可信度描述已自动生成">
            <a:extLst>
              <a:ext uri="{FF2B5EF4-FFF2-40B4-BE49-F238E27FC236}">
                <a16:creationId xmlns:a16="http://schemas.microsoft.com/office/drawing/2014/main" id="{CB8FD75D-31E8-42BC-9925-CE22181F58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20" name="图片 19">
            <a:hlinkClick r:id="rId19" action="ppaction://hlinksldjump"/>
            <a:extLst>
              <a:ext uri="{FF2B5EF4-FFF2-40B4-BE49-F238E27FC236}">
                <a16:creationId xmlns:a16="http://schemas.microsoft.com/office/drawing/2014/main" id="{38667581-71C8-73C3-0EF0-268928B10102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2" name="图片 1">
            <a:hlinkClick r:id="rId21" action="ppaction://hlinksldjump"/>
            <a:extLst>
              <a:ext uri="{FF2B5EF4-FFF2-40B4-BE49-F238E27FC236}">
                <a16:creationId xmlns:a16="http://schemas.microsoft.com/office/drawing/2014/main" id="{5ED82E38-374A-0CCA-ADF7-0A54DE8B88C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pic>
        <p:nvPicPr>
          <p:cNvPr id="4" name="Picture 2">
            <a:hlinkClick r:id="rId23" action="ppaction://hlinksldjump"/>
            <a:extLst>
              <a:ext uri="{FF2B5EF4-FFF2-40B4-BE49-F238E27FC236}">
                <a16:creationId xmlns:a16="http://schemas.microsoft.com/office/drawing/2014/main" id="{D31891E5-E5F0-CA7A-D028-904FED151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7E70A5-9D66-AF45-9742-409330DF28A2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6" name="文本框 5">
            <a:hlinkClick r:id="rId25" action="ppaction://hlinksldjump"/>
            <a:extLst>
              <a:ext uri="{FF2B5EF4-FFF2-40B4-BE49-F238E27FC236}">
                <a16:creationId xmlns:a16="http://schemas.microsoft.com/office/drawing/2014/main" id="{4D91F0DD-124F-E735-9BE3-8A2DF1B7D575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100383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873E50-3EEA-41DC-82FD-9EFAD3BC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9" y="203487"/>
            <a:ext cx="704561" cy="6479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5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21" name="图片 20" descr="卡通人物&#10;&#10;中度可信度描述已自动生成"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156622-0294-4C9C-BA2E-D0A2A1C22D37}"/>
              </a:ext>
            </a:extLst>
          </p:cNvPr>
          <p:cNvSpPr/>
          <p:nvPr/>
        </p:nvSpPr>
        <p:spPr>
          <a:xfrm>
            <a:off x="1141520" y="432837"/>
            <a:ext cx="9323857" cy="5255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CB32A6F-B433-40C0-8C8C-D9FB6623E5D5}"/>
              </a:ext>
            </a:extLst>
          </p:cNvPr>
          <p:cNvCxnSpPr>
            <a:cxnSpLocks/>
          </p:cNvCxnSpPr>
          <p:nvPr/>
        </p:nvCxnSpPr>
        <p:spPr>
          <a:xfrm>
            <a:off x="1141520" y="884153"/>
            <a:ext cx="93238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C337AB0-802E-46F2-8FDA-ED14FE8E9C4D}"/>
              </a:ext>
            </a:extLst>
          </p:cNvPr>
          <p:cNvSpPr txBox="1"/>
          <p:nvPr/>
        </p:nvSpPr>
        <p:spPr>
          <a:xfrm>
            <a:off x="1141520" y="42631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狗头音乐播放器（大花脸配置版本）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685C6F7-2CE0-4144-ABC9-470BD27F6000}"/>
              </a:ext>
            </a:extLst>
          </p:cNvPr>
          <p:cNvCxnSpPr>
            <a:cxnSpLocks/>
          </p:cNvCxnSpPr>
          <p:nvPr/>
        </p:nvCxnSpPr>
        <p:spPr>
          <a:xfrm>
            <a:off x="9904700" y="432837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A509D3-3961-4D9E-AB49-C80CB6DC41D7}"/>
              </a:ext>
            </a:extLst>
          </p:cNvPr>
          <p:cNvCxnSpPr>
            <a:cxnSpLocks/>
          </p:cNvCxnSpPr>
          <p:nvPr/>
        </p:nvCxnSpPr>
        <p:spPr>
          <a:xfrm>
            <a:off x="9355136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B620F91-FBA8-49F0-B518-0405A322B14F}"/>
              </a:ext>
            </a:extLst>
          </p:cNvPr>
          <p:cNvCxnSpPr>
            <a:cxnSpLocks/>
          </p:cNvCxnSpPr>
          <p:nvPr/>
        </p:nvCxnSpPr>
        <p:spPr>
          <a:xfrm>
            <a:off x="8819427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503D5B9-8278-4624-8773-6359813F2BCD}"/>
              </a:ext>
            </a:extLst>
          </p:cNvPr>
          <p:cNvSpPr txBox="1"/>
          <p:nvPr/>
        </p:nvSpPr>
        <p:spPr>
          <a:xfrm>
            <a:off x="8886460" y="426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—</a:t>
            </a:r>
            <a:endParaRPr lang="zh-CN" altLang="en-US" b="1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4188F67-1C59-4710-B4DE-E1F5936F2784}"/>
              </a:ext>
            </a:extLst>
          </p:cNvPr>
          <p:cNvSpPr/>
          <p:nvPr/>
        </p:nvSpPr>
        <p:spPr>
          <a:xfrm>
            <a:off x="9515489" y="540070"/>
            <a:ext cx="238484" cy="2368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hlinkClick r:id="rId7" action="ppaction://hlinksldjump"/>
            <a:extLst>
              <a:ext uri="{FF2B5EF4-FFF2-40B4-BE49-F238E27FC236}">
                <a16:creationId xmlns:a16="http://schemas.microsoft.com/office/drawing/2014/main" id="{59786127-F044-481A-A178-771FA2F78E13}"/>
              </a:ext>
            </a:extLst>
          </p:cNvPr>
          <p:cNvSpPr txBox="1"/>
          <p:nvPr/>
        </p:nvSpPr>
        <p:spPr>
          <a:xfrm>
            <a:off x="9967672" y="3802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×</a:t>
            </a:r>
            <a:endParaRPr lang="zh-CN" altLang="en-US" sz="2800" b="1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7E38257-D1D4-462B-BC55-BE8F45797B58}"/>
              </a:ext>
            </a:extLst>
          </p:cNvPr>
          <p:cNvSpPr txBox="1"/>
          <p:nvPr/>
        </p:nvSpPr>
        <p:spPr>
          <a:xfrm>
            <a:off x="1217717" y="3170156"/>
            <a:ext cx="944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请点击播放图标并打开我的世界登录服务器失败的提示音</a:t>
            </a:r>
          </a:p>
        </p:txBody>
      </p:sp>
      <p:sp>
        <p:nvSpPr>
          <p:cNvPr id="31" name="文本框 30">
            <a:hlinkClick r:id="rId8" action="ppaction://hlinksldjump"/>
            <a:extLst>
              <a:ext uri="{FF2B5EF4-FFF2-40B4-BE49-F238E27FC236}">
                <a16:creationId xmlns:a16="http://schemas.microsoft.com/office/drawing/2014/main" id="{0B18362F-AB96-4408-B9CA-81C6DB3E1B7F}"/>
              </a:ext>
            </a:extLst>
          </p:cNvPr>
          <p:cNvSpPr txBox="1"/>
          <p:nvPr/>
        </p:nvSpPr>
        <p:spPr>
          <a:xfrm>
            <a:off x="5364721" y="4733270"/>
            <a:ext cx="877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/>
              <a:t>▶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338E4F6-7DC7-4FB5-B8C1-988BBDC01773}"/>
              </a:ext>
            </a:extLst>
          </p:cNvPr>
          <p:cNvSpPr txBox="1"/>
          <p:nvPr/>
        </p:nvSpPr>
        <p:spPr>
          <a:xfrm>
            <a:off x="5484344" y="6548559"/>
            <a:ext cx="94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▶</a:t>
            </a: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96497FCA-59C8-4518-B6FB-3B8FB7E67CD7}"/>
              </a:ext>
            </a:extLst>
          </p:cNvPr>
          <p:cNvSpPr/>
          <p:nvPr/>
        </p:nvSpPr>
        <p:spPr>
          <a:xfrm rot="16200000">
            <a:off x="4901482" y="4936470"/>
            <a:ext cx="406400" cy="3374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CD148670-315B-410B-A039-3C6153689599}"/>
              </a:ext>
            </a:extLst>
          </p:cNvPr>
          <p:cNvSpPr/>
          <p:nvPr/>
        </p:nvSpPr>
        <p:spPr>
          <a:xfrm rot="5400000">
            <a:off x="6398595" y="4949243"/>
            <a:ext cx="406400" cy="3374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图片包含 前, 乐高, 食物&#10;&#10;描述已自动生成">
            <a:hlinkClick r:id="rId9" action="ppaction://hlinksldjump"/>
            <a:extLst>
              <a:ext uri="{FF2B5EF4-FFF2-40B4-BE49-F238E27FC236}">
                <a16:creationId xmlns:a16="http://schemas.microsoft.com/office/drawing/2014/main" id="{E1AFFB89-6709-4475-86CD-E6179CB7DB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37" name="图形 36" descr="声音媒体 纯色填充">
            <a:hlinkClick r:id="rId11" action="ppaction://hlinksldjump"/>
            <a:extLst>
              <a:ext uri="{FF2B5EF4-FFF2-40B4-BE49-F238E27FC236}">
                <a16:creationId xmlns:a16="http://schemas.microsoft.com/office/drawing/2014/main" id="{5CA5DEC8-36B6-4469-9F3C-DD9C399829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38" name="图形 37" descr="Wi-Fi 纯色填充">
            <a:hlinkClick r:id="rId11" action="ppaction://hlinksldjump"/>
            <a:extLst>
              <a:ext uri="{FF2B5EF4-FFF2-40B4-BE49-F238E27FC236}">
                <a16:creationId xmlns:a16="http://schemas.microsoft.com/office/drawing/2014/main" id="{40F4D237-660C-4C28-84B3-ED0692F015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39" name="图形 38" descr="电铃 纯色填充">
            <a:hlinkClick r:id="rId11" action="ppaction://hlinksldjump"/>
            <a:extLst>
              <a:ext uri="{FF2B5EF4-FFF2-40B4-BE49-F238E27FC236}">
                <a16:creationId xmlns:a16="http://schemas.microsoft.com/office/drawing/2014/main" id="{9FDF8841-1E6E-4F84-9477-833CE7BA7B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pic>
        <p:nvPicPr>
          <p:cNvPr id="40" name="图片 39" descr="卡通人物&#10;&#10;中度可信度描述已自动生成">
            <a:hlinkClick r:id="rId18" action="ppaction://hlinksldjump"/>
            <a:extLst>
              <a:ext uri="{FF2B5EF4-FFF2-40B4-BE49-F238E27FC236}">
                <a16:creationId xmlns:a16="http://schemas.microsoft.com/office/drawing/2014/main" id="{4A1549DA-69FB-4D06-8AF6-9D117B5865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640AEEF6-58EC-4F3B-B1CD-0708AC81D674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41" name="图片 40" descr="卡通人物&#10;&#10;中度可信度描述已自动生成">
            <a:extLst>
              <a:ext uri="{FF2B5EF4-FFF2-40B4-BE49-F238E27FC236}">
                <a16:creationId xmlns:a16="http://schemas.microsoft.com/office/drawing/2014/main" id="{DE303887-07A7-4908-924C-1EA7F98663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36" name="图片 35">
            <a:hlinkClick r:id="rId21" action="ppaction://hlinksldjump"/>
            <a:extLst>
              <a:ext uri="{FF2B5EF4-FFF2-40B4-BE49-F238E27FC236}">
                <a16:creationId xmlns:a16="http://schemas.microsoft.com/office/drawing/2014/main" id="{91CC41DD-66A9-69D8-4FF9-DACB4BF48A4D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6" name="图片 5">
            <a:hlinkClick r:id="rId23" action="ppaction://hlinksldjump"/>
            <a:extLst>
              <a:ext uri="{FF2B5EF4-FFF2-40B4-BE49-F238E27FC236}">
                <a16:creationId xmlns:a16="http://schemas.microsoft.com/office/drawing/2014/main" id="{0203BCA5-E29A-CDB1-6D98-E133F0D6CB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pic>
        <p:nvPicPr>
          <p:cNvPr id="12" name="图片 11" descr="卡通人物&#10;&#10;中度可信度描述已自动生成">
            <a:extLst>
              <a:ext uri="{FF2B5EF4-FFF2-40B4-BE49-F238E27FC236}">
                <a16:creationId xmlns:a16="http://schemas.microsoft.com/office/drawing/2014/main" id="{F6A1A032-6BEE-0AD7-B9CB-2441D8E248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31" y="962207"/>
            <a:ext cx="2039281" cy="2081044"/>
          </a:xfrm>
          <a:prstGeom prst="rect">
            <a:avLst/>
          </a:prstGeom>
        </p:spPr>
      </p:pic>
      <p:pic>
        <p:nvPicPr>
          <p:cNvPr id="13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86433623-4F56-3FDB-2BF1-59C96F81B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A67C983-6C64-80AB-8E03-5D8BAD38E712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19" name="文本框 18">
            <a:hlinkClick r:id="rId27" action="ppaction://hlinksldjump"/>
            <a:extLst>
              <a:ext uri="{FF2B5EF4-FFF2-40B4-BE49-F238E27FC236}">
                <a16:creationId xmlns:a16="http://schemas.microsoft.com/office/drawing/2014/main" id="{27DFCC48-E923-0D32-180A-701BB77FF273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293707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6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linkClick r:id="rId8" action="ppaction://hlinkfile"/>
              </a:rPr>
              <a:t>🔍在这里输入你要搜索的内容</a:t>
            </a:r>
            <a:endParaRPr lang="zh-CN" altLang="en-US" sz="2400" dirty="0"/>
          </a:p>
        </p:txBody>
      </p:sp>
      <p:pic>
        <p:nvPicPr>
          <p:cNvPr id="21" name="图片 20" descr="卡通人物&#10;&#10;中度可信度描述已自动生成"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156622-0294-4C9C-BA2E-D0A2A1C22D37}"/>
              </a:ext>
            </a:extLst>
          </p:cNvPr>
          <p:cNvSpPr/>
          <p:nvPr/>
        </p:nvSpPr>
        <p:spPr>
          <a:xfrm>
            <a:off x="1141520" y="432837"/>
            <a:ext cx="9323857" cy="5255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CB32A6F-B433-40C0-8C8C-D9FB6623E5D5}"/>
              </a:ext>
            </a:extLst>
          </p:cNvPr>
          <p:cNvCxnSpPr>
            <a:cxnSpLocks/>
          </p:cNvCxnSpPr>
          <p:nvPr/>
        </p:nvCxnSpPr>
        <p:spPr>
          <a:xfrm>
            <a:off x="1141520" y="884153"/>
            <a:ext cx="93238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C337AB0-802E-46F2-8FDA-ED14FE8E9C4D}"/>
              </a:ext>
            </a:extLst>
          </p:cNvPr>
          <p:cNvSpPr txBox="1"/>
          <p:nvPr/>
        </p:nvSpPr>
        <p:spPr>
          <a:xfrm>
            <a:off x="1141520" y="42631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狗头音乐播放器（大花脸配置版本）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685C6F7-2CE0-4144-ABC9-470BD27F6000}"/>
              </a:ext>
            </a:extLst>
          </p:cNvPr>
          <p:cNvCxnSpPr>
            <a:cxnSpLocks/>
          </p:cNvCxnSpPr>
          <p:nvPr/>
        </p:nvCxnSpPr>
        <p:spPr>
          <a:xfrm>
            <a:off x="9904700" y="432837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A509D3-3961-4D9E-AB49-C80CB6DC41D7}"/>
              </a:ext>
            </a:extLst>
          </p:cNvPr>
          <p:cNvCxnSpPr>
            <a:cxnSpLocks/>
          </p:cNvCxnSpPr>
          <p:nvPr/>
        </p:nvCxnSpPr>
        <p:spPr>
          <a:xfrm>
            <a:off x="9355136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B620F91-FBA8-49F0-B518-0405A322B14F}"/>
              </a:ext>
            </a:extLst>
          </p:cNvPr>
          <p:cNvCxnSpPr>
            <a:cxnSpLocks/>
          </p:cNvCxnSpPr>
          <p:nvPr/>
        </p:nvCxnSpPr>
        <p:spPr>
          <a:xfrm>
            <a:off x="8819427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503D5B9-8278-4624-8773-6359813F2BCD}"/>
              </a:ext>
            </a:extLst>
          </p:cNvPr>
          <p:cNvSpPr txBox="1"/>
          <p:nvPr/>
        </p:nvSpPr>
        <p:spPr>
          <a:xfrm>
            <a:off x="8886460" y="426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—</a:t>
            </a:r>
            <a:endParaRPr lang="zh-CN" altLang="en-US" b="1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4188F67-1C59-4710-B4DE-E1F5936F2784}"/>
              </a:ext>
            </a:extLst>
          </p:cNvPr>
          <p:cNvSpPr/>
          <p:nvPr/>
        </p:nvSpPr>
        <p:spPr>
          <a:xfrm>
            <a:off x="9515489" y="540070"/>
            <a:ext cx="238484" cy="2368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7E38257-D1D4-462B-BC55-BE8F45797B58}"/>
              </a:ext>
            </a:extLst>
          </p:cNvPr>
          <p:cNvSpPr txBox="1"/>
          <p:nvPr/>
        </p:nvSpPr>
        <p:spPr>
          <a:xfrm>
            <a:off x="5086326" y="30498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/>
              <a:t>正在播放</a:t>
            </a: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96497FCA-59C8-4518-B6FB-3B8FB7E67CD7}"/>
              </a:ext>
            </a:extLst>
          </p:cNvPr>
          <p:cNvSpPr/>
          <p:nvPr/>
        </p:nvSpPr>
        <p:spPr>
          <a:xfrm rot="16200000">
            <a:off x="4901482" y="4936470"/>
            <a:ext cx="406400" cy="3374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CD148670-315B-410B-A039-3C6153689599}"/>
              </a:ext>
            </a:extLst>
          </p:cNvPr>
          <p:cNvSpPr/>
          <p:nvPr/>
        </p:nvSpPr>
        <p:spPr>
          <a:xfrm rot="5400000">
            <a:off x="6398595" y="4949243"/>
            <a:ext cx="406400" cy="3374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E0611D-1A03-4B95-8E55-9362E5458B15}"/>
              </a:ext>
            </a:extLst>
          </p:cNvPr>
          <p:cNvSpPr txBox="1"/>
          <p:nvPr/>
        </p:nvSpPr>
        <p:spPr>
          <a:xfrm>
            <a:off x="3640417" y="3609746"/>
            <a:ext cx="4512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/>
              <a:t>Moog City.mp3</a:t>
            </a:r>
            <a:endParaRPr lang="zh-CN" altLang="en-US" sz="4800" b="1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25F6030-9E06-44C7-B41F-5BE0E3585FD2}"/>
              </a:ext>
            </a:extLst>
          </p:cNvPr>
          <p:cNvSpPr txBox="1"/>
          <p:nvPr/>
        </p:nvSpPr>
        <p:spPr>
          <a:xfrm>
            <a:off x="5628074" y="4798229"/>
            <a:ext cx="524503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3200" b="1"/>
              <a:t>| |</a:t>
            </a:r>
            <a:endParaRPr lang="zh-CN" altLang="en-US" sz="3200" b="1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2375B34-0C4E-42CA-8A64-AFC55DCF3A71}"/>
              </a:ext>
            </a:extLst>
          </p:cNvPr>
          <p:cNvSpPr txBox="1"/>
          <p:nvPr/>
        </p:nvSpPr>
        <p:spPr>
          <a:xfrm>
            <a:off x="5556729" y="6561050"/>
            <a:ext cx="32336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/>
              <a:t>| |</a:t>
            </a:r>
            <a:endParaRPr lang="zh-CN" altLang="en-US" sz="1200" b="1"/>
          </a:p>
        </p:txBody>
      </p:sp>
      <p:pic>
        <p:nvPicPr>
          <p:cNvPr id="37" name="Moog City">
            <a:hlinkClick r:id="" action="ppaction://media"/>
            <a:extLst>
              <a:ext uri="{FF2B5EF4-FFF2-40B4-BE49-F238E27FC236}">
                <a16:creationId xmlns:a16="http://schemas.microsoft.com/office/drawing/2014/main" id="{8367D73B-1FA4-4192-BEBD-EC64EE62FE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94899" y="6584950"/>
            <a:ext cx="326514" cy="326514"/>
          </a:xfrm>
          <a:prstGeom prst="rect">
            <a:avLst/>
          </a:prstGeom>
        </p:spPr>
      </p:pic>
      <p:sp>
        <p:nvSpPr>
          <p:cNvPr id="38" name="文本框 37">
            <a:hlinkClick r:id="rId11" action="ppaction://hlinksldjump"/>
            <a:extLst>
              <a:ext uri="{FF2B5EF4-FFF2-40B4-BE49-F238E27FC236}">
                <a16:creationId xmlns:a16="http://schemas.microsoft.com/office/drawing/2014/main" id="{385A933D-0B29-45AC-9DFF-9CEFF6503A97}"/>
              </a:ext>
            </a:extLst>
          </p:cNvPr>
          <p:cNvSpPr txBox="1"/>
          <p:nvPr/>
        </p:nvSpPr>
        <p:spPr>
          <a:xfrm>
            <a:off x="9967672" y="3802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×</a:t>
            </a:r>
            <a:endParaRPr lang="zh-CN" altLang="en-US" sz="2800" b="1"/>
          </a:p>
        </p:txBody>
      </p:sp>
      <p:pic>
        <p:nvPicPr>
          <p:cNvPr id="39" name="图片 38" descr="图片包含 前, 乐高, 食物&#10;&#10;描述已自动生成">
            <a:hlinkClick r:id="rId12" action="ppaction://hlinksldjump"/>
            <a:extLst>
              <a:ext uri="{FF2B5EF4-FFF2-40B4-BE49-F238E27FC236}">
                <a16:creationId xmlns:a16="http://schemas.microsoft.com/office/drawing/2014/main" id="{5D18D1BF-382D-445C-A1D1-9C1CE1B32E6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41" name="图形 40" descr="声音媒体 纯色填充">
            <a:hlinkClick r:id="rId14" action="ppaction://hlinksldjump"/>
            <a:extLst>
              <a:ext uri="{FF2B5EF4-FFF2-40B4-BE49-F238E27FC236}">
                <a16:creationId xmlns:a16="http://schemas.microsoft.com/office/drawing/2014/main" id="{AB185EB3-2AE8-461A-A773-C6707F8780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42" name="图形 41" descr="Wi-Fi 纯色填充">
            <a:hlinkClick r:id="rId14" action="ppaction://hlinksldjump"/>
            <a:extLst>
              <a:ext uri="{FF2B5EF4-FFF2-40B4-BE49-F238E27FC236}">
                <a16:creationId xmlns:a16="http://schemas.microsoft.com/office/drawing/2014/main" id="{BFD40CE3-2949-4485-B7F8-EA7ED0C1ED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43" name="图形 42" descr="电铃 纯色填充">
            <a:hlinkClick r:id="rId14" action="ppaction://hlinksldjump"/>
            <a:extLst>
              <a:ext uri="{FF2B5EF4-FFF2-40B4-BE49-F238E27FC236}">
                <a16:creationId xmlns:a16="http://schemas.microsoft.com/office/drawing/2014/main" id="{734512EA-8611-44C7-9301-B38E8A65B6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pic>
        <p:nvPicPr>
          <p:cNvPr id="44" name="图片 43" descr="卡通人物&#10;&#10;中度可信度描述已自动生成">
            <a:hlinkClick r:id="rId21" action="ppaction://hlinksldjump"/>
            <a:extLst>
              <a:ext uri="{FF2B5EF4-FFF2-40B4-BE49-F238E27FC236}">
                <a16:creationId xmlns:a16="http://schemas.microsoft.com/office/drawing/2014/main" id="{B4DA1E1C-38EC-4391-B665-53B4D30749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8FC117D4-824E-4518-A249-B9EBC27B53A3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45" name="图片 44" descr="卡通人物&#10;&#10;中度可信度描述已自动生成">
            <a:extLst>
              <a:ext uri="{FF2B5EF4-FFF2-40B4-BE49-F238E27FC236}">
                <a16:creationId xmlns:a16="http://schemas.microsoft.com/office/drawing/2014/main" id="{284E998E-D532-41A7-87DA-378174341F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0" name="图片 39">
            <a:hlinkClick r:id="rId24" action="ppaction://hlinksldjump"/>
            <a:extLst>
              <a:ext uri="{FF2B5EF4-FFF2-40B4-BE49-F238E27FC236}">
                <a16:creationId xmlns:a16="http://schemas.microsoft.com/office/drawing/2014/main" id="{47DFAE01-C9EF-0198-1EB7-2DE0F0E4230D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4" name="图片 3">
            <a:hlinkClick r:id="rId26" action="ppaction://hlinksldjump"/>
            <a:extLst>
              <a:ext uri="{FF2B5EF4-FFF2-40B4-BE49-F238E27FC236}">
                <a16:creationId xmlns:a16="http://schemas.microsoft.com/office/drawing/2014/main" id="{7CDA9946-E054-B2C7-63A8-E4AB306168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pic>
        <p:nvPicPr>
          <p:cNvPr id="12" name="图片 11" descr="卡通人物&#10;&#10;中度可信度描述已自动生成">
            <a:extLst>
              <a:ext uri="{FF2B5EF4-FFF2-40B4-BE49-F238E27FC236}">
                <a16:creationId xmlns:a16="http://schemas.microsoft.com/office/drawing/2014/main" id="{4BFB12E9-FDAD-30DA-B49B-D2CEE02B130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31" y="962207"/>
            <a:ext cx="2039281" cy="2081044"/>
          </a:xfrm>
          <a:prstGeom prst="rect">
            <a:avLst/>
          </a:prstGeom>
        </p:spPr>
      </p:pic>
      <p:pic>
        <p:nvPicPr>
          <p:cNvPr id="13" name="Picture 2">
            <a:hlinkClick r:id="rId28" action="ppaction://hlinksldjump"/>
            <a:extLst>
              <a:ext uri="{FF2B5EF4-FFF2-40B4-BE49-F238E27FC236}">
                <a16:creationId xmlns:a16="http://schemas.microsoft.com/office/drawing/2014/main" id="{31E87B63-6393-4C7B-2498-444436C3F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B85EBDD-E2B4-2088-C189-437CCE31DCAE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19" name="文本框 18">
            <a:hlinkClick r:id="rId30" action="ppaction://hlinksldjump"/>
            <a:extLst>
              <a:ext uri="{FF2B5EF4-FFF2-40B4-BE49-F238E27FC236}">
                <a16:creationId xmlns:a16="http://schemas.microsoft.com/office/drawing/2014/main" id="{7C8AFFCF-DB72-57DE-EA7F-365B7CC404D0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42279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07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C4DC443-3219-4759-BF17-5DF97A4D3CC5}"/>
              </a:ext>
            </a:extLst>
          </p:cNvPr>
          <p:cNvSpPr/>
          <p:nvPr/>
        </p:nvSpPr>
        <p:spPr>
          <a:xfrm>
            <a:off x="0" y="0"/>
            <a:ext cx="12192000" cy="581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4057F0-FCCB-4E07-8B62-6870948C0C73}"/>
              </a:ext>
            </a:extLst>
          </p:cNvPr>
          <p:cNvSpPr txBox="1"/>
          <p:nvPr/>
        </p:nvSpPr>
        <p:spPr>
          <a:xfrm>
            <a:off x="3897320" y="57037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DogHead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OS 26.0 Start Setup 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形 7" descr="带箭头的圆圈 轮廓">
            <a:extLst>
              <a:ext uri="{FF2B5EF4-FFF2-40B4-BE49-F238E27FC236}">
                <a16:creationId xmlns:a16="http://schemas.microsoft.com/office/drawing/2014/main" id="{3A47D0DD-09ED-4F7D-8249-2504B81C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1577" y="3125351"/>
            <a:ext cx="607298" cy="6072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82E692-1D0D-40EA-91CF-D51146CA0A89}"/>
              </a:ext>
            </a:extLst>
          </p:cNvPr>
          <p:cNvSpPr txBox="1"/>
          <p:nvPr/>
        </p:nvSpPr>
        <p:spPr>
          <a:xfrm>
            <a:off x="3799537" y="2328362"/>
            <a:ext cx="4592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狗头</a:t>
            </a:r>
            <a:r>
              <a:rPr lang="en-US" altLang="zh-CN" sz="2000" b="1">
                <a:solidFill>
                  <a:schemeClr val="bg1"/>
                </a:solidFill>
              </a:rPr>
              <a:t>OS</a:t>
            </a:r>
            <a:r>
              <a:rPr lang="zh-CN" altLang="en-US" sz="2000" b="1">
                <a:solidFill>
                  <a:schemeClr val="bg1"/>
                </a:solidFill>
              </a:rPr>
              <a:t>（</a:t>
            </a:r>
            <a:r>
              <a:rPr lang="en-US" altLang="zh-CN" sz="2000" b="1">
                <a:solidFill>
                  <a:schemeClr val="bg1"/>
                </a:solidFill>
              </a:rPr>
              <a:t>DogHead OS</a:t>
            </a:r>
            <a:r>
              <a:rPr lang="zh-CN" altLang="en-US" sz="2000" b="1">
                <a:solidFill>
                  <a:schemeClr val="bg1"/>
                </a:solidFill>
              </a:rPr>
              <a:t>）启动自检程序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EA5C64-969A-42AA-8769-C9A476A4630E}"/>
              </a:ext>
            </a:extLst>
          </p:cNvPr>
          <p:cNvSpPr txBox="1"/>
          <p:nvPr/>
        </p:nvSpPr>
        <p:spPr>
          <a:xfrm>
            <a:off x="781050" y="3171825"/>
            <a:ext cx="77457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系统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动画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桌面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OS</a:t>
            </a:r>
            <a:r>
              <a:rPr lang="zh-CN" altLang="en-US" sz="2000" b="1">
                <a:solidFill>
                  <a:schemeClr val="bg1"/>
                </a:solidFill>
              </a:rPr>
              <a:t>包</a:t>
            </a:r>
          </a:p>
        </p:txBody>
      </p:sp>
      <p:pic>
        <p:nvPicPr>
          <p:cNvPr id="12" name="图形 11" descr="带箭头的圆圈 轮廓">
            <a:extLst>
              <a:ext uri="{FF2B5EF4-FFF2-40B4-BE49-F238E27FC236}">
                <a16:creationId xmlns:a16="http://schemas.microsoft.com/office/drawing/2014/main" id="{DEA5990E-3463-4501-9AE1-084E38F63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1577" y="3732649"/>
            <a:ext cx="607298" cy="607298"/>
          </a:xfrm>
          <a:prstGeom prst="rect">
            <a:avLst/>
          </a:prstGeom>
        </p:spPr>
      </p:pic>
      <p:pic>
        <p:nvPicPr>
          <p:cNvPr id="13" name="图形 12" descr="带箭头的圆圈 轮廓">
            <a:extLst>
              <a:ext uri="{FF2B5EF4-FFF2-40B4-BE49-F238E27FC236}">
                <a16:creationId xmlns:a16="http://schemas.microsoft.com/office/drawing/2014/main" id="{2264BEE1-1095-4B98-88D6-DB977E8B1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1577" y="4339947"/>
            <a:ext cx="607298" cy="607298"/>
          </a:xfrm>
          <a:prstGeom prst="rect">
            <a:avLst/>
          </a:prstGeom>
        </p:spPr>
      </p:pic>
      <p:pic>
        <p:nvPicPr>
          <p:cNvPr id="14" name="图形 13" descr="带箭头的圆圈 轮廓">
            <a:extLst>
              <a:ext uri="{FF2B5EF4-FFF2-40B4-BE49-F238E27FC236}">
                <a16:creationId xmlns:a16="http://schemas.microsoft.com/office/drawing/2014/main" id="{86E7B875-B0B2-4FFD-85ED-0CDC56CA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1577" y="4947245"/>
            <a:ext cx="607298" cy="6072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79ADF6-2FCB-4ED5-8526-BCFA6CEA1738}"/>
              </a:ext>
            </a:extLst>
          </p:cNvPr>
          <p:cNvSpPr txBox="1"/>
          <p:nvPr/>
        </p:nvSpPr>
        <p:spPr>
          <a:xfrm>
            <a:off x="6934200" y="2040745"/>
            <a:ext cx="386516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700" b="1">
                <a:solidFill>
                  <a:schemeClr val="bg1"/>
                </a:solidFill>
              </a:rPr>
              <a:t>√</a:t>
            </a:r>
          </a:p>
        </p:txBody>
      </p:sp>
      <p:pic>
        <p:nvPicPr>
          <p:cNvPr id="4" name="图片 3" descr="卡通人物&#10;&#10;中度可信度描述已自动生成">
            <a:extLst>
              <a:ext uri="{FF2B5EF4-FFF2-40B4-BE49-F238E27FC236}">
                <a16:creationId xmlns:a16="http://schemas.microsoft.com/office/drawing/2014/main" id="{01D21D3D-13E1-E734-23FF-6209749E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42" y="978215"/>
            <a:ext cx="981915" cy="10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33126"/>
      </p:ext>
    </p:extLst>
  </p:cSld>
  <p:clrMapOvr>
    <a:masterClrMapping/>
  </p:clrMapOvr>
  <p:transition advClick="0" advTm="5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21" name="图片 20" descr="卡通人物&#10;&#10;中度可信度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8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8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20" name="图形 19" descr="声音媒体 纯色填充">
            <a:hlinkClick r:id="rId8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38" name="图片 37" descr="卡通人物&#10;&#10;中度可信度描述已自动生成">
            <a:hlinkClick r:id="rId15" action="ppaction://hlinksldjump"/>
            <a:extLst>
              <a:ext uri="{FF2B5EF4-FFF2-40B4-BE49-F238E27FC236}">
                <a16:creationId xmlns:a16="http://schemas.microsoft.com/office/drawing/2014/main" id="{7F3800AA-6858-4A07-85AD-6964E1BD6C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484E7B36-9521-4588-8E2B-B2C5CBC551FE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22" name="图片 21" descr="图片包含 前, 乐高, 食物&#10;&#10;描述已自动生成">
            <a:hlinkClick r:id="rId17" action="ppaction://hlinksldjump"/>
            <a:extLst>
              <a:ext uri="{FF2B5EF4-FFF2-40B4-BE49-F238E27FC236}">
                <a16:creationId xmlns:a16="http://schemas.microsoft.com/office/drawing/2014/main" id="{B5F95B7B-2F67-40A0-968B-7B9EAFCA135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78E68AF0-1C6C-4AD7-ADD3-75EF08CBF7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23" name="图片 22">
            <a:hlinkClick r:id="rId20" action="ppaction://hlinksldjump"/>
            <a:extLst>
              <a:ext uri="{FF2B5EF4-FFF2-40B4-BE49-F238E27FC236}">
                <a16:creationId xmlns:a16="http://schemas.microsoft.com/office/drawing/2014/main" id="{CC7B2AD6-613A-E6A7-A278-802CD0FCA95B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4" name="图片 3">
            <a:hlinkClick r:id="rId22" action="ppaction://hlinksldjump"/>
            <a:extLst>
              <a:ext uri="{FF2B5EF4-FFF2-40B4-BE49-F238E27FC236}">
                <a16:creationId xmlns:a16="http://schemas.microsoft.com/office/drawing/2014/main" id="{14FB9C6D-FD51-28E8-9219-A162D0657A5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5988" y="558799"/>
            <a:ext cx="4800023" cy="4873864"/>
          </a:xfrm>
          <a:prstGeom prst="rect">
            <a:avLst/>
          </a:prstGeom>
        </p:spPr>
      </p:pic>
      <p:pic>
        <p:nvPicPr>
          <p:cNvPr id="6" name="Picture 2">
            <a:hlinkClick r:id="rId24" action="ppaction://hlinksldjump"/>
            <a:extLst>
              <a:ext uri="{FF2B5EF4-FFF2-40B4-BE49-F238E27FC236}">
                <a16:creationId xmlns:a16="http://schemas.microsoft.com/office/drawing/2014/main" id="{16138EC3-ABE8-7EA6-7B2B-B982ABFF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7B4CEAA-BB84-7818-39C9-60BB605C8604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2" name="文本框 1">
            <a:hlinkClick r:id="rId26" action="ppaction://hlinksldjump"/>
            <a:extLst>
              <a:ext uri="{FF2B5EF4-FFF2-40B4-BE49-F238E27FC236}">
                <a16:creationId xmlns:a16="http://schemas.microsoft.com/office/drawing/2014/main" id="{6CC839CC-15C8-9A5C-E119-49F2864C23C4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284779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6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21" name="图片 20" descr="卡通人物&#10;&#10;中度可信度描述已自动生成">
            <a:hlinkClick r:id="rId8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20" name="图形 19" descr="声音媒体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1DC1BA3-19B1-4AA6-B3B2-3FDE9BF72B4A}"/>
              </a:ext>
            </a:extLst>
          </p:cNvPr>
          <p:cNvSpPr/>
          <p:nvPr/>
        </p:nvSpPr>
        <p:spPr>
          <a:xfrm>
            <a:off x="1141520" y="432837"/>
            <a:ext cx="9323857" cy="5255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5F24D17-2F7F-4BC1-8C70-0E53535B7F60}"/>
              </a:ext>
            </a:extLst>
          </p:cNvPr>
          <p:cNvCxnSpPr>
            <a:cxnSpLocks/>
          </p:cNvCxnSpPr>
          <p:nvPr/>
        </p:nvCxnSpPr>
        <p:spPr>
          <a:xfrm>
            <a:off x="8819427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60A41ED-0113-457F-849F-8DBC2FDBF152}"/>
              </a:ext>
            </a:extLst>
          </p:cNvPr>
          <p:cNvSpPr txBox="1"/>
          <p:nvPr/>
        </p:nvSpPr>
        <p:spPr>
          <a:xfrm>
            <a:off x="8886460" y="426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—</a:t>
            </a:r>
            <a:endParaRPr lang="zh-CN" altLang="en-US" b="1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11928AE-13D7-4683-81C9-20C2593A832E}"/>
              </a:ext>
            </a:extLst>
          </p:cNvPr>
          <p:cNvCxnSpPr>
            <a:cxnSpLocks/>
          </p:cNvCxnSpPr>
          <p:nvPr/>
        </p:nvCxnSpPr>
        <p:spPr>
          <a:xfrm>
            <a:off x="9355136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60F53AF-1AF1-4594-B823-0EC8DC2C1F07}"/>
              </a:ext>
            </a:extLst>
          </p:cNvPr>
          <p:cNvCxnSpPr>
            <a:cxnSpLocks/>
          </p:cNvCxnSpPr>
          <p:nvPr/>
        </p:nvCxnSpPr>
        <p:spPr>
          <a:xfrm>
            <a:off x="9904700" y="432837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0A99B680-6F0D-4F39-A0C1-6968DA02A9CB}"/>
              </a:ext>
            </a:extLst>
          </p:cNvPr>
          <p:cNvSpPr/>
          <p:nvPr/>
        </p:nvSpPr>
        <p:spPr>
          <a:xfrm>
            <a:off x="9515489" y="540070"/>
            <a:ext cx="238484" cy="2368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hlinkClick r:id="rId17" action="ppaction://hlinksldjump"/>
            <a:extLst>
              <a:ext uri="{FF2B5EF4-FFF2-40B4-BE49-F238E27FC236}">
                <a16:creationId xmlns:a16="http://schemas.microsoft.com/office/drawing/2014/main" id="{10D86F21-465F-4A53-BB32-89CB2B8D927B}"/>
              </a:ext>
            </a:extLst>
          </p:cNvPr>
          <p:cNvSpPr txBox="1"/>
          <p:nvPr/>
        </p:nvSpPr>
        <p:spPr>
          <a:xfrm>
            <a:off x="9967672" y="3802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×</a:t>
            </a:r>
            <a:endParaRPr lang="zh-CN" altLang="en-US" sz="2800" b="1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C811FC1-DB90-4FAE-94D5-04F19314C153}"/>
              </a:ext>
            </a:extLst>
          </p:cNvPr>
          <p:cNvCxnSpPr>
            <a:cxnSpLocks/>
          </p:cNvCxnSpPr>
          <p:nvPr/>
        </p:nvCxnSpPr>
        <p:spPr>
          <a:xfrm>
            <a:off x="1141520" y="884153"/>
            <a:ext cx="93238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86FD774-257C-4F1C-BE41-A5B1F86B6C04}"/>
              </a:ext>
            </a:extLst>
          </p:cNvPr>
          <p:cNvSpPr txBox="1"/>
          <p:nvPr/>
        </p:nvSpPr>
        <p:spPr>
          <a:xfrm>
            <a:off x="1141520" y="426318"/>
            <a:ext cx="5113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大花脸网络电视 </a:t>
            </a:r>
            <a:r>
              <a:rPr lang="en-US" altLang="zh-CN" sz="2400" b="1" dirty="0"/>
              <a:t>– MinecraftCG.mp4</a:t>
            </a:r>
            <a:endParaRPr lang="zh-CN" altLang="en-US" sz="2400" b="1" dirty="0"/>
          </a:p>
        </p:txBody>
      </p:sp>
      <p:pic>
        <p:nvPicPr>
          <p:cNvPr id="38" name="图片 37" descr="卡通人物&#10;&#10;中度可信度描述已自动生成">
            <a:hlinkClick r:id="rId18" action="ppaction://hlinksldjump"/>
            <a:extLst>
              <a:ext uri="{FF2B5EF4-FFF2-40B4-BE49-F238E27FC236}">
                <a16:creationId xmlns:a16="http://schemas.microsoft.com/office/drawing/2014/main" id="{7F3800AA-6858-4A07-85AD-6964E1BD6C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484E7B36-9521-4588-8E2B-B2C5CBC551FE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2" name="MinecraftCG">
            <a:hlinkClick r:id="" action="ppaction://media"/>
            <a:extLst>
              <a:ext uri="{FF2B5EF4-FFF2-40B4-BE49-F238E27FC236}">
                <a16:creationId xmlns:a16="http://schemas.microsoft.com/office/drawing/2014/main" id="{DC9EB38E-B0DB-4DE3-B5CD-9CC526764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50755" y="909841"/>
            <a:ext cx="9314622" cy="4785005"/>
          </a:xfrm>
          <a:prstGeom prst="rect">
            <a:avLst/>
          </a:prstGeom>
        </p:spPr>
      </p:pic>
      <p:pic>
        <p:nvPicPr>
          <p:cNvPr id="34" name="图片 33" descr="图片包含 前, 乐高, 食物&#10;&#10;描述已自动生成">
            <a:hlinkClick r:id="rId21" action="ppaction://hlinksldjump"/>
            <a:extLst>
              <a:ext uri="{FF2B5EF4-FFF2-40B4-BE49-F238E27FC236}">
                <a16:creationId xmlns:a16="http://schemas.microsoft.com/office/drawing/2014/main" id="{F4BB08F3-7763-4D01-A2A7-3F8547F1E3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ED6CDD-89D9-4826-9E95-EB78A0E7A953}"/>
              </a:ext>
            </a:extLst>
          </p:cNvPr>
          <p:cNvSpPr/>
          <p:nvPr/>
        </p:nvSpPr>
        <p:spPr>
          <a:xfrm>
            <a:off x="10465377" y="887983"/>
            <a:ext cx="1726623" cy="48067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B47DBB-C79A-4169-B038-37A5EBA1E3B0}"/>
              </a:ext>
            </a:extLst>
          </p:cNvPr>
          <p:cNvSpPr txBox="1"/>
          <p:nvPr/>
        </p:nvSpPr>
        <p:spPr>
          <a:xfrm>
            <a:off x="10741865" y="9034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/>
              <a:t>播放列表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69F71C5-9E19-4FB8-9880-4746DC7F7C13}"/>
              </a:ext>
            </a:extLst>
          </p:cNvPr>
          <p:cNvCxnSpPr/>
          <p:nvPr/>
        </p:nvCxnSpPr>
        <p:spPr>
          <a:xfrm>
            <a:off x="10465377" y="1303568"/>
            <a:ext cx="172662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hlinkClick r:id="rId23" action="ppaction://hlinksldjump"/>
            <a:extLst>
              <a:ext uri="{FF2B5EF4-FFF2-40B4-BE49-F238E27FC236}">
                <a16:creationId xmlns:a16="http://schemas.microsoft.com/office/drawing/2014/main" id="{0CC96B41-4AED-4ED2-9048-9528AC1DB2E3}"/>
              </a:ext>
            </a:extLst>
          </p:cNvPr>
          <p:cNvSpPr txBox="1"/>
          <p:nvPr/>
        </p:nvSpPr>
        <p:spPr>
          <a:xfrm>
            <a:off x="10466465" y="1349821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/>
              <a:t>MinecraftCG……</a:t>
            </a:r>
            <a:endParaRPr lang="zh-CN" altLang="en-US" u="sng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94F8383-C2FB-44E4-959C-74A50BD328EF}"/>
              </a:ext>
            </a:extLst>
          </p:cNvPr>
          <p:cNvCxnSpPr/>
          <p:nvPr/>
        </p:nvCxnSpPr>
        <p:spPr>
          <a:xfrm>
            <a:off x="10465377" y="1719153"/>
            <a:ext cx="172662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2F2D517-124B-45E6-B2E7-FEA696FA8127}"/>
              </a:ext>
            </a:extLst>
          </p:cNvPr>
          <p:cNvCxnSpPr/>
          <p:nvPr/>
        </p:nvCxnSpPr>
        <p:spPr>
          <a:xfrm>
            <a:off x="10474612" y="2176353"/>
            <a:ext cx="172662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hlinkClick r:id="rId24" action="ppaction://hlinksldjump"/>
            <a:extLst>
              <a:ext uri="{FF2B5EF4-FFF2-40B4-BE49-F238E27FC236}">
                <a16:creationId xmlns:a16="http://schemas.microsoft.com/office/drawing/2014/main" id="{4820D6CD-1A9F-4090-B002-3510D2691DAF}"/>
              </a:ext>
            </a:extLst>
          </p:cNvPr>
          <p:cNvSpPr txBox="1"/>
          <p:nvPr/>
        </p:nvSpPr>
        <p:spPr>
          <a:xfrm>
            <a:off x="10456142" y="178166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香肠派对神</a:t>
            </a:r>
            <a:r>
              <a:rPr lang="en-US" altLang="zh-CN"/>
              <a:t>……</a:t>
            </a:r>
            <a:endParaRPr lang="zh-CN" altLang="en-US"/>
          </a:p>
        </p:txBody>
      </p:sp>
      <p:pic>
        <p:nvPicPr>
          <p:cNvPr id="39" name="图片 38" descr="卡通人物&#10;&#10;中度可信度描述已自动生成">
            <a:extLst>
              <a:ext uri="{FF2B5EF4-FFF2-40B4-BE49-F238E27FC236}">
                <a16:creationId xmlns:a16="http://schemas.microsoft.com/office/drawing/2014/main" id="{0FEAC786-19AD-4A19-B7F4-87618E252BA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2" name="图片 41">
            <a:hlinkClick r:id="rId26" action="ppaction://hlinksldjump"/>
            <a:extLst>
              <a:ext uri="{FF2B5EF4-FFF2-40B4-BE49-F238E27FC236}">
                <a16:creationId xmlns:a16="http://schemas.microsoft.com/office/drawing/2014/main" id="{C3234D48-D3E3-D748-98D8-558C578743A5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4" name="图片 3">
            <a:hlinkClick r:id="rId28" action="ppaction://hlinksldjump"/>
            <a:extLst>
              <a:ext uri="{FF2B5EF4-FFF2-40B4-BE49-F238E27FC236}">
                <a16:creationId xmlns:a16="http://schemas.microsoft.com/office/drawing/2014/main" id="{1CECC5AA-9E8A-4FED-4A53-FC31451CFD6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pic>
        <p:nvPicPr>
          <p:cNvPr id="12" name="Picture 2">
            <a:hlinkClick r:id="rId30" action="ppaction://hlinksldjump"/>
            <a:extLst>
              <a:ext uri="{FF2B5EF4-FFF2-40B4-BE49-F238E27FC236}">
                <a16:creationId xmlns:a16="http://schemas.microsoft.com/office/drawing/2014/main" id="{CBA4D7C0-6487-CF06-1509-8E7D0FFE0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7AF3C3-71D4-2E3F-FD92-DE7F87D74682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19" name="文本框 18">
            <a:hlinkClick r:id="rId32" action="ppaction://hlinksldjump"/>
            <a:extLst>
              <a:ext uri="{FF2B5EF4-FFF2-40B4-BE49-F238E27FC236}">
                <a16:creationId xmlns:a16="http://schemas.microsoft.com/office/drawing/2014/main" id="{9DAA4475-8BE2-2BE4-C728-9BAB6D0C8185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413055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6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21" name="图片 20" descr="卡通人物&#10;&#10;中度可信度描述已自动生成">
            <a:hlinkClick r:id="rId8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20" name="图形 19" descr="声音媒体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1DC1BA3-19B1-4AA6-B3B2-3FDE9BF72B4A}"/>
              </a:ext>
            </a:extLst>
          </p:cNvPr>
          <p:cNvSpPr/>
          <p:nvPr/>
        </p:nvSpPr>
        <p:spPr>
          <a:xfrm>
            <a:off x="1141520" y="432837"/>
            <a:ext cx="9323857" cy="5255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5F24D17-2F7F-4BC1-8C70-0E53535B7F60}"/>
              </a:ext>
            </a:extLst>
          </p:cNvPr>
          <p:cNvCxnSpPr>
            <a:cxnSpLocks/>
          </p:cNvCxnSpPr>
          <p:nvPr/>
        </p:nvCxnSpPr>
        <p:spPr>
          <a:xfrm>
            <a:off x="8819427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60A41ED-0113-457F-849F-8DBC2FDBF152}"/>
              </a:ext>
            </a:extLst>
          </p:cNvPr>
          <p:cNvSpPr txBox="1"/>
          <p:nvPr/>
        </p:nvSpPr>
        <p:spPr>
          <a:xfrm>
            <a:off x="8886460" y="426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—</a:t>
            </a:r>
            <a:endParaRPr lang="zh-CN" altLang="en-US" b="1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11928AE-13D7-4683-81C9-20C2593A832E}"/>
              </a:ext>
            </a:extLst>
          </p:cNvPr>
          <p:cNvCxnSpPr>
            <a:cxnSpLocks/>
          </p:cNvCxnSpPr>
          <p:nvPr/>
        </p:nvCxnSpPr>
        <p:spPr>
          <a:xfrm>
            <a:off x="9355136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60F53AF-1AF1-4594-B823-0EC8DC2C1F07}"/>
              </a:ext>
            </a:extLst>
          </p:cNvPr>
          <p:cNvCxnSpPr>
            <a:cxnSpLocks/>
          </p:cNvCxnSpPr>
          <p:nvPr/>
        </p:nvCxnSpPr>
        <p:spPr>
          <a:xfrm>
            <a:off x="9904700" y="432837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0A99B680-6F0D-4F39-A0C1-6968DA02A9CB}"/>
              </a:ext>
            </a:extLst>
          </p:cNvPr>
          <p:cNvSpPr/>
          <p:nvPr/>
        </p:nvSpPr>
        <p:spPr>
          <a:xfrm>
            <a:off x="9515489" y="540070"/>
            <a:ext cx="238484" cy="2368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hlinkClick r:id="rId17" action="ppaction://hlinksldjump"/>
            <a:extLst>
              <a:ext uri="{FF2B5EF4-FFF2-40B4-BE49-F238E27FC236}">
                <a16:creationId xmlns:a16="http://schemas.microsoft.com/office/drawing/2014/main" id="{10D86F21-465F-4A53-BB32-89CB2B8D927B}"/>
              </a:ext>
            </a:extLst>
          </p:cNvPr>
          <p:cNvSpPr txBox="1"/>
          <p:nvPr/>
        </p:nvSpPr>
        <p:spPr>
          <a:xfrm>
            <a:off x="9967672" y="3802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×</a:t>
            </a:r>
            <a:endParaRPr lang="zh-CN" altLang="en-US" sz="2800" b="1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C811FC1-DB90-4FAE-94D5-04F19314C153}"/>
              </a:ext>
            </a:extLst>
          </p:cNvPr>
          <p:cNvCxnSpPr>
            <a:cxnSpLocks/>
          </p:cNvCxnSpPr>
          <p:nvPr/>
        </p:nvCxnSpPr>
        <p:spPr>
          <a:xfrm>
            <a:off x="1141520" y="884153"/>
            <a:ext cx="93238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86FD774-257C-4F1C-BE41-A5B1F86B6C04}"/>
              </a:ext>
            </a:extLst>
          </p:cNvPr>
          <p:cNvSpPr txBox="1"/>
          <p:nvPr/>
        </p:nvSpPr>
        <p:spPr>
          <a:xfrm>
            <a:off x="1141520" y="426318"/>
            <a:ext cx="5828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大花脸网络电视 </a:t>
            </a:r>
            <a:r>
              <a:rPr lang="en-US" altLang="zh-CN" sz="2400" b="1" dirty="0"/>
              <a:t>– </a:t>
            </a:r>
            <a:r>
              <a:rPr lang="zh-CN" altLang="en-US" sz="2400" b="1" dirty="0"/>
              <a:t>香肠派对神仙客栈</a:t>
            </a:r>
            <a:r>
              <a:rPr lang="en-US" altLang="zh-CN" sz="2400" b="1" dirty="0"/>
              <a:t>.mp4</a:t>
            </a:r>
            <a:endParaRPr lang="zh-CN" altLang="en-US" sz="2400" b="1" dirty="0"/>
          </a:p>
        </p:txBody>
      </p:sp>
      <p:pic>
        <p:nvPicPr>
          <p:cNvPr id="38" name="图片 37" descr="卡通人物&#10;&#10;中度可信度描述已自动生成">
            <a:hlinkClick r:id="rId18" action="ppaction://hlinksldjump"/>
            <a:extLst>
              <a:ext uri="{FF2B5EF4-FFF2-40B4-BE49-F238E27FC236}">
                <a16:creationId xmlns:a16="http://schemas.microsoft.com/office/drawing/2014/main" id="{7F3800AA-6858-4A07-85AD-6964E1BD6C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484E7B36-9521-4588-8E2B-B2C5CBC551FE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34" name="图片 33" descr="图片包含 前, 乐高, 食物&#10;&#10;描述已自动生成">
            <a:hlinkClick r:id="rId20" action="ppaction://hlinksldjump"/>
            <a:extLst>
              <a:ext uri="{FF2B5EF4-FFF2-40B4-BE49-F238E27FC236}">
                <a16:creationId xmlns:a16="http://schemas.microsoft.com/office/drawing/2014/main" id="{F4BB08F3-7763-4D01-A2A7-3F8547F1E35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ED6CDD-89D9-4826-9E95-EB78A0E7A953}"/>
              </a:ext>
            </a:extLst>
          </p:cNvPr>
          <p:cNvSpPr/>
          <p:nvPr/>
        </p:nvSpPr>
        <p:spPr>
          <a:xfrm>
            <a:off x="10465377" y="887983"/>
            <a:ext cx="1726623" cy="48067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B47DBB-C79A-4169-B038-37A5EBA1E3B0}"/>
              </a:ext>
            </a:extLst>
          </p:cNvPr>
          <p:cNvSpPr txBox="1"/>
          <p:nvPr/>
        </p:nvSpPr>
        <p:spPr>
          <a:xfrm>
            <a:off x="10741865" y="9034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/>
              <a:t>播放列表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69F71C5-9E19-4FB8-9880-4746DC7F7C13}"/>
              </a:ext>
            </a:extLst>
          </p:cNvPr>
          <p:cNvCxnSpPr/>
          <p:nvPr/>
        </p:nvCxnSpPr>
        <p:spPr>
          <a:xfrm>
            <a:off x="10465377" y="1303568"/>
            <a:ext cx="172662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hlinkClick r:id="rId22" action="ppaction://hlinksldjump"/>
            <a:extLst>
              <a:ext uri="{FF2B5EF4-FFF2-40B4-BE49-F238E27FC236}">
                <a16:creationId xmlns:a16="http://schemas.microsoft.com/office/drawing/2014/main" id="{0CC96B41-4AED-4ED2-9048-9528AC1DB2E3}"/>
              </a:ext>
            </a:extLst>
          </p:cNvPr>
          <p:cNvSpPr txBox="1"/>
          <p:nvPr/>
        </p:nvSpPr>
        <p:spPr>
          <a:xfrm>
            <a:off x="10466465" y="1349821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MinecraftCG……</a:t>
            </a:r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94F8383-C2FB-44E4-959C-74A50BD328EF}"/>
              </a:ext>
            </a:extLst>
          </p:cNvPr>
          <p:cNvCxnSpPr/>
          <p:nvPr/>
        </p:nvCxnSpPr>
        <p:spPr>
          <a:xfrm>
            <a:off x="10465377" y="1719153"/>
            <a:ext cx="172662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2F2D517-124B-45E6-B2E7-FEA696FA8127}"/>
              </a:ext>
            </a:extLst>
          </p:cNvPr>
          <p:cNvCxnSpPr/>
          <p:nvPr/>
        </p:nvCxnSpPr>
        <p:spPr>
          <a:xfrm>
            <a:off x="10474612" y="2176353"/>
            <a:ext cx="172662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hlinkClick r:id="rId23" action="ppaction://hlinksldjump"/>
            <a:extLst>
              <a:ext uri="{FF2B5EF4-FFF2-40B4-BE49-F238E27FC236}">
                <a16:creationId xmlns:a16="http://schemas.microsoft.com/office/drawing/2014/main" id="{4820D6CD-1A9F-4090-B002-3510D2691DAF}"/>
              </a:ext>
            </a:extLst>
          </p:cNvPr>
          <p:cNvSpPr txBox="1"/>
          <p:nvPr/>
        </p:nvSpPr>
        <p:spPr>
          <a:xfrm>
            <a:off x="10456142" y="178166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u="sng"/>
              <a:t>香肠派对神</a:t>
            </a:r>
            <a:r>
              <a:rPr lang="en-US" altLang="zh-CN" u="sng"/>
              <a:t>……</a:t>
            </a:r>
            <a:endParaRPr lang="zh-CN" altLang="en-US" u="sng"/>
          </a:p>
        </p:txBody>
      </p:sp>
      <p:pic>
        <p:nvPicPr>
          <p:cNvPr id="12" name="d9606d8e0d5d06bff0e462e9b70c1a36">
            <a:hlinkClick r:id="" action="ppaction://media"/>
            <a:extLst>
              <a:ext uri="{FF2B5EF4-FFF2-40B4-BE49-F238E27FC236}">
                <a16:creationId xmlns:a16="http://schemas.microsoft.com/office/drawing/2014/main" id="{553DC58C-6567-4150-8594-AD569D44D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150314" y="905211"/>
            <a:ext cx="9315063" cy="4796972"/>
          </a:xfrm>
          <a:prstGeom prst="rect">
            <a:avLst/>
          </a:prstGeom>
        </p:spPr>
      </p:pic>
      <p:pic>
        <p:nvPicPr>
          <p:cNvPr id="39" name="图片 38" descr="卡通人物&#10;&#10;中度可信度描述已自动生成">
            <a:extLst>
              <a:ext uri="{FF2B5EF4-FFF2-40B4-BE49-F238E27FC236}">
                <a16:creationId xmlns:a16="http://schemas.microsoft.com/office/drawing/2014/main" id="{EB387E6F-75BA-4D8A-A748-8206E7DDBF2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2" name="图片 41">
            <a:hlinkClick r:id="rId26" action="ppaction://hlinksldjump"/>
            <a:extLst>
              <a:ext uri="{FF2B5EF4-FFF2-40B4-BE49-F238E27FC236}">
                <a16:creationId xmlns:a16="http://schemas.microsoft.com/office/drawing/2014/main" id="{8BC52B43-F0F2-24C1-0148-98FD248F5A33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2" name="图片 1">
            <a:hlinkClick r:id="rId28" action="ppaction://hlinksldjump"/>
            <a:extLst>
              <a:ext uri="{FF2B5EF4-FFF2-40B4-BE49-F238E27FC236}">
                <a16:creationId xmlns:a16="http://schemas.microsoft.com/office/drawing/2014/main" id="{DA5EA1E9-D722-BEDB-0B7C-52684030824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pic>
        <p:nvPicPr>
          <p:cNvPr id="4" name="Picture 2">
            <a:hlinkClick r:id="rId30" action="ppaction://hlinksldjump"/>
            <a:extLst>
              <a:ext uri="{FF2B5EF4-FFF2-40B4-BE49-F238E27FC236}">
                <a16:creationId xmlns:a16="http://schemas.microsoft.com/office/drawing/2014/main" id="{D9406F05-1046-E68A-62F9-44B58CFE5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20F3EA5-0290-C764-C7F7-FD0598713C64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19" name="文本框 18">
            <a:hlinkClick r:id="rId32" action="ppaction://hlinksldjump"/>
            <a:extLst>
              <a:ext uri="{FF2B5EF4-FFF2-40B4-BE49-F238E27FC236}">
                <a16:creationId xmlns:a16="http://schemas.microsoft.com/office/drawing/2014/main" id="{B04623BE-5AA5-CB93-1616-B4538272BBC1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12468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8485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19" name="图片 18" descr="卡通人物&#10;&#10;中度可信度描述已自动生成">
            <a:extLst>
              <a:ext uri="{FF2B5EF4-FFF2-40B4-BE49-F238E27FC236}">
                <a16:creationId xmlns:a16="http://schemas.microsoft.com/office/drawing/2014/main" id="{C0C22773-7BEC-436A-8661-D0CA57460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82" y="830806"/>
            <a:ext cx="7077836" cy="5196387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hlinkClick r:id="rId7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9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9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2" name="图片 11" descr="图片包含 前, 乐高, 食物&#10;&#10;描述已自动生成">
            <a:hlinkClick r:id="rId14" action="ppaction://hlinksldjump"/>
            <a:extLst>
              <a:ext uri="{FF2B5EF4-FFF2-40B4-BE49-F238E27FC236}">
                <a16:creationId xmlns:a16="http://schemas.microsoft.com/office/drawing/2014/main" id="{4EA8D172-5F89-4D0C-95A9-153A63139C0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20" name="图形 19" descr="声音媒体 纯色填充">
            <a:hlinkClick r:id="rId9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656CC93-48E5-46B1-84FC-A18313AC1BED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22" name="图片 21" descr="卡通人物&#10;&#10;中度可信度描述已自动生成">
            <a:extLst>
              <a:ext uri="{FF2B5EF4-FFF2-40B4-BE49-F238E27FC236}">
                <a16:creationId xmlns:a16="http://schemas.microsoft.com/office/drawing/2014/main" id="{68472A5D-B0C5-449D-9EAA-593AE1ACCF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23" name="图片 22">
            <a:hlinkClick r:id="rId19" action="ppaction://hlinksldjump"/>
            <a:extLst>
              <a:ext uri="{FF2B5EF4-FFF2-40B4-BE49-F238E27FC236}">
                <a16:creationId xmlns:a16="http://schemas.microsoft.com/office/drawing/2014/main" id="{99016748-5725-8A15-020C-41D7828A30A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2" name="图片 1">
            <a:hlinkClick r:id="rId21" action="ppaction://hlinksldjump"/>
            <a:extLst>
              <a:ext uri="{FF2B5EF4-FFF2-40B4-BE49-F238E27FC236}">
                <a16:creationId xmlns:a16="http://schemas.microsoft.com/office/drawing/2014/main" id="{1446982B-2896-502B-0346-DC8E8D9A26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pic>
        <p:nvPicPr>
          <p:cNvPr id="4" name="Picture 2">
            <a:hlinkClick r:id="rId23" action="ppaction://hlinksldjump"/>
            <a:extLst>
              <a:ext uri="{FF2B5EF4-FFF2-40B4-BE49-F238E27FC236}">
                <a16:creationId xmlns:a16="http://schemas.microsoft.com/office/drawing/2014/main" id="{1C151669-D9E1-6AE0-0E42-1C47CC5B5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B77C45-B3C6-E6F3-2EDD-625EA4AC4EC9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9" name="文本框 8">
            <a:hlinkClick r:id="rId25" action="ppaction://hlinksldjump"/>
            <a:extLst>
              <a:ext uri="{FF2B5EF4-FFF2-40B4-BE49-F238E27FC236}">
                <a16:creationId xmlns:a16="http://schemas.microsoft.com/office/drawing/2014/main" id="{70142602-9A70-0367-8396-76CC882A16CF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284375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21" name="图片 20" descr="卡通人物&#10;&#10;中度可信度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8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8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2" name="图片 11" descr="图片包含 前, 乐高, 食物&#10;&#10;描述已自动生成">
            <a:hlinkClick r:id="rId13" action="ppaction://hlinksldjump"/>
            <a:extLst>
              <a:ext uri="{FF2B5EF4-FFF2-40B4-BE49-F238E27FC236}">
                <a16:creationId xmlns:a16="http://schemas.microsoft.com/office/drawing/2014/main" id="{4EA8D172-5F89-4D0C-95A9-153A63139C0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20" name="图形 19" descr="声音媒体 纯色填充">
            <a:hlinkClick r:id="rId8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1DC1BA3-19B1-4AA6-B3B2-3FDE9BF72B4A}"/>
              </a:ext>
            </a:extLst>
          </p:cNvPr>
          <p:cNvSpPr/>
          <p:nvPr/>
        </p:nvSpPr>
        <p:spPr>
          <a:xfrm>
            <a:off x="1141520" y="432837"/>
            <a:ext cx="9323857" cy="5255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5F24D17-2F7F-4BC1-8C70-0E53535B7F60}"/>
              </a:ext>
            </a:extLst>
          </p:cNvPr>
          <p:cNvCxnSpPr>
            <a:cxnSpLocks/>
          </p:cNvCxnSpPr>
          <p:nvPr/>
        </p:nvCxnSpPr>
        <p:spPr>
          <a:xfrm>
            <a:off x="8819427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60A41ED-0113-457F-849F-8DBC2FDBF152}"/>
              </a:ext>
            </a:extLst>
          </p:cNvPr>
          <p:cNvSpPr txBox="1"/>
          <p:nvPr/>
        </p:nvSpPr>
        <p:spPr>
          <a:xfrm>
            <a:off x="8886460" y="426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—</a:t>
            </a:r>
            <a:endParaRPr lang="zh-CN" altLang="en-US" b="1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11928AE-13D7-4683-81C9-20C2593A832E}"/>
              </a:ext>
            </a:extLst>
          </p:cNvPr>
          <p:cNvCxnSpPr>
            <a:cxnSpLocks/>
          </p:cNvCxnSpPr>
          <p:nvPr/>
        </p:nvCxnSpPr>
        <p:spPr>
          <a:xfrm>
            <a:off x="9355136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60F53AF-1AF1-4594-B823-0EC8DC2C1F07}"/>
              </a:ext>
            </a:extLst>
          </p:cNvPr>
          <p:cNvCxnSpPr>
            <a:cxnSpLocks/>
          </p:cNvCxnSpPr>
          <p:nvPr/>
        </p:nvCxnSpPr>
        <p:spPr>
          <a:xfrm>
            <a:off x="9904700" y="432837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0A99B680-6F0D-4F39-A0C1-6968DA02A9CB}"/>
              </a:ext>
            </a:extLst>
          </p:cNvPr>
          <p:cNvSpPr/>
          <p:nvPr/>
        </p:nvSpPr>
        <p:spPr>
          <a:xfrm>
            <a:off x="9515489" y="540070"/>
            <a:ext cx="238484" cy="2368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hlinkClick r:id="rId17" action="ppaction://hlinksldjump"/>
            <a:extLst>
              <a:ext uri="{FF2B5EF4-FFF2-40B4-BE49-F238E27FC236}">
                <a16:creationId xmlns:a16="http://schemas.microsoft.com/office/drawing/2014/main" id="{10D86F21-465F-4A53-BB32-89CB2B8D927B}"/>
              </a:ext>
            </a:extLst>
          </p:cNvPr>
          <p:cNvSpPr txBox="1"/>
          <p:nvPr/>
        </p:nvSpPr>
        <p:spPr>
          <a:xfrm>
            <a:off x="9967672" y="3802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×</a:t>
            </a:r>
            <a:endParaRPr lang="zh-CN" altLang="en-US" sz="2800" b="1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C811FC1-DB90-4FAE-94D5-04F19314C153}"/>
              </a:ext>
            </a:extLst>
          </p:cNvPr>
          <p:cNvCxnSpPr>
            <a:cxnSpLocks/>
          </p:cNvCxnSpPr>
          <p:nvPr/>
        </p:nvCxnSpPr>
        <p:spPr>
          <a:xfrm>
            <a:off x="1141520" y="884153"/>
            <a:ext cx="93238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86FD774-257C-4F1C-BE41-A5B1F86B6C04}"/>
              </a:ext>
            </a:extLst>
          </p:cNvPr>
          <p:cNvSpPr txBox="1"/>
          <p:nvPr/>
        </p:nvSpPr>
        <p:spPr>
          <a:xfrm>
            <a:off x="1141520" y="426318"/>
            <a:ext cx="3701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Wechat</a:t>
            </a:r>
            <a:r>
              <a:rPr lang="zh-CN" altLang="en-US" sz="2400" b="1" dirty="0"/>
              <a:t>微信大花脸配置版</a:t>
            </a:r>
          </a:p>
        </p:txBody>
      </p:sp>
      <p:pic>
        <p:nvPicPr>
          <p:cNvPr id="34" name="图片 33" descr="卡通人物&#10;&#10;中度可信度描述已自动生成">
            <a:extLst>
              <a:ext uri="{FF2B5EF4-FFF2-40B4-BE49-F238E27FC236}">
                <a16:creationId xmlns:a16="http://schemas.microsoft.com/office/drawing/2014/main" id="{6DFC7FE6-AB2A-4400-A854-59FAD0F3EB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1" y="1050869"/>
            <a:ext cx="6293671" cy="462067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7A798A8A-29DB-4464-9BF1-CCABE5C7AA78}"/>
              </a:ext>
            </a:extLst>
          </p:cNvPr>
          <p:cNvSpPr txBox="1"/>
          <p:nvPr/>
        </p:nvSpPr>
        <p:spPr>
          <a:xfrm>
            <a:off x="6405998" y="1499918"/>
            <a:ext cx="24144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/>
              <a:t>微信</a:t>
            </a:r>
            <a:r>
              <a:rPr lang="en-US" altLang="zh-CN" sz="3200" b="1" dirty="0" err="1"/>
              <a:t>Wechat</a:t>
            </a:r>
            <a:endParaRPr lang="en-US" altLang="zh-CN" sz="3200" b="1" dirty="0"/>
          </a:p>
          <a:p>
            <a:pPr algn="ctr"/>
            <a:endParaRPr lang="en-US" altLang="zh-CN" sz="3200" b="1" dirty="0"/>
          </a:p>
          <a:p>
            <a:pPr algn="ctr"/>
            <a:r>
              <a:rPr lang="zh-CN" altLang="en-US" sz="3200" b="1" dirty="0"/>
              <a:t>请选择功能</a:t>
            </a:r>
          </a:p>
        </p:txBody>
      </p:sp>
      <p:sp>
        <p:nvSpPr>
          <p:cNvPr id="37" name="矩形 36">
            <a:hlinkClick r:id="rId19"/>
            <a:extLst>
              <a:ext uri="{FF2B5EF4-FFF2-40B4-BE49-F238E27FC236}">
                <a16:creationId xmlns:a16="http://schemas.microsoft.com/office/drawing/2014/main" id="{59F8B5EA-6B1C-45A0-81E7-1E0900FDCAC4}"/>
              </a:ext>
            </a:extLst>
          </p:cNvPr>
          <p:cNvSpPr/>
          <p:nvPr/>
        </p:nvSpPr>
        <p:spPr>
          <a:xfrm>
            <a:off x="6444505" y="3745821"/>
            <a:ext cx="2337429" cy="7948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传输文件</a:t>
            </a:r>
          </a:p>
        </p:txBody>
      </p:sp>
      <p:pic>
        <p:nvPicPr>
          <p:cNvPr id="38" name="图片 37" descr="卡通人物&#10;&#10;中度可信度描述已自动生成">
            <a:hlinkClick r:id="rId20" action="ppaction://hlinksldjump"/>
            <a:extLst>
              <a:ext uri="{FF2B5EF4-FFF2-40B4-BE49-F238E27FC236}">
                <a16:creationId xmlns:a16="http://schemas.microsoft.com/office/drawing/2014/main" id="{7F3800AA-6858-4A07-85AD-6964E1BD6C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4CB8BB93-5164-4FA9-A5A5-8E90549313EE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39" name="图片 38" descr="卡通人物&#10;&#10;中度可信度描述已自动生成">
            <a:extLst>
              <a:ext uri="{FF2B5EF4-FFF2-40B4-BE49-F238E27FC236}">
                <a16:creationId xmlns:a16="http://schemas.microsoft.com/office/drawing/2014/main" id="{CC87D6D9-BABE-49F5-B685-F430999AEE7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0" name="图片 39">
            <a:hlinkClick r:id="rId22" action="ppaction://hlinksldjump"/>
            <a:extLst>
              <a:ext uri="{FF2B5EF4-FFF2-40B4-BE49-F238E27FC236}">
                <a16:creationId xmlns:a16="http://schemas.microsoft.com/office/drawing/2014/main" id="{BAAA079E-98BF-2E96-8CED-7FE95E462F90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2" name="图片 1">
            <a:hlinkClick r:id="rId24" action="ppaction://hlinksldjump"/>
            <a:extLst>
              <a:ext uri="{FF2B5EF4-FFF2-40B4-BE49-F238E27FC236}">
                <a16:creationId xmlns:a16="http://schemas.microsoft.com/office/drawing/2014/main" id="{4DE919B7-EE77-2247-CA57-8612EF836A3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pic>
        <p:nvPicPr>
          <p:cNvPr id="4" name="Picture 2">
            <a:hlinkClick r:id="rId26" action="ppaction://hlinksldjump"/>
            <a:extLst>
              <a:ext uri="{FF2B5EF4-FFF2-40B4-BE49-F238E27FC236}">
                <a16:creationId xmlns:a16="http://schemas.microsoft.com/office/drawing/2014/main" id="{F0C345BE-80B7-B6F0-6D01-44061979E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885835-21BC-424E-E952-418498B09584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9" name="文本框 8">
            <a:hlinkClick r:id="rId28" action="ppaction://hlinksldjump"/>
            <a:extLst>
              <a:ext uri="{FF2B5EF4-FFF2-40B4-BE49-F238E27FC236}">
                <a16:creationId xmlns:a16="http://schemas.microsoft.com/office/drawing/2014/main" id="{22A3BB21-E7EA-0B35-BAC9-1C0030682029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3020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5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21" name="图片 20" descr="卡通人物&#10;&#10;中度可信度描述已自动生成">
            <a:hlinkClick r:id="rId7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2" name="图片 11" descr="图片包含 前, 乐高, 食物&#10;&#10;描述已自动生成">
            <a:hlinkClick r:id="rId9" action="ppaction://hlinksldjump"/>
            <a:extLst>
              <a:ext uri="{FF2B5EF4-FFF2-40B4-BE49-F238E27FC236}">
                <a16:creationId xmlns:a16="http://schemas.microsoft.com/office/drawing/2014/main" id="{4EA8D172-5F89-4D0C-95A9-153A63139C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9048A0-6B19-46CC-B1B9-FCC98C831157}"/>
              </a:ext>
            </a:extLst>
          </p:cNvPr>
          <p:cNvSpPr/>
          <p:nvPr/>
        </p:nvSpPr>
        <p:spPr>
          <a:xfrm>
            <a:off x="6567055" y="3199833"/>
            <a:ext cx="5624945" cy="3044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形 19" descr="Wi-Fi 纯色填充">
            <a:extLst>
              <a:ext uri="{FF2B5EF4-FFF2-40B4-BE49-F238E27FC236}">
                <a16:creationId xmlns:a16="http://schemas.microsoft.com/office/drawing/2014/main" id="{FE198811-B1F0-4F47-8B19-716695C273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6467" y="3236339"/>
            <a:ext cx="696518" cy="6965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40DE23-39E7-4B42-99D6-FB8EF7E428BE}"/>
              </a:ext>
            </a:extLst>
          </p:cNvPr>
          <p:cNvSpPr txBox="1"/>
          <p:nvPr/>
        </p:nvSpPr>
        <p:spPr>
          <a:xfrm>
            <a:off x="7243832" y="3399932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ChinaNet-114514</a:t>
            </a:r>
            <a:endParaRPr lang="zh-CN" altLang="en-US" b="1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38F5D2-AD54-4889-AE34-703AA0FE064A}"/>
              </a:ext>
            </a:extLst>
          </p:cNvPr>
          <p:cNvCxnSpPr>
            <a:cxnSpLocks/>
          </p:cNvCxnSpPr>
          <p:nvPr/>
        </p:nvCxnSpPr>
        <p:spPr>
          <a:xfrm>
            <a:off x="10102434" y="3236339"/>
            <a:ext cx="0" cy="3075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图形 27" descr="电铃 纯色填充">
            <a:extLst>
              <a:ext uri="{FF2B5EF4-FFF2-40B4-BE49-F238E27FC236}">
                <a16:creationId xmlns:a16="http://schemas.microsoft.com/office/drawing/2014/main" id="{7161C9AB-147A-4FEE-B8F0-5BB72F43C2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69696" y="3142402"/>
            <a:ext cx="525359" cy="52535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A660B3E6-792A-4176-A57B-DD362DA4DDBA}"/>
              </a:ext>
            </a:extLst>
          </p:cNvPr>
          <p:cNvSpPr txBox="1"/>
          <p:nvPr/>
        </p:nvSpPr>
        <p:spPr>
          <a:xfrm>
            <a:off x="10145868" y="3506002"/>
            <a:ext cx="210025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重要通知</a:t>
            </a:r>
            <a:endParaRPr lang="en-US" altLang="zh-CN" b="1" dirty="0"/>
          </a:p>
          <a:p>
            <a:r>
              <a:rPr lang="zh-CN" altLang="en-US" b="1" dirty="0"/>
              <a:t>狗头</a:t>
            </a:r>
            <a:r>
              <a:rPr lang="en-US" altLang="zh-CN" b="1" dirty="0"/>
              <a:t>OS</a:t>
            </a:r>
            <a:r>
              <a:rPr lang="zh-CN" altLang="en-US" b="1" dirty="0"/>
              <a:t>工作室即</a:t>
            </a:r>
            <a:endParaRPr lang="en-US" altLang="zh-CN" b="1" dirty="0"/>
          </a:p>
          <a:p>
            <a:r>
              <a:rPr lang="zh-CN" altLang="en-US" b="1" dirty="0"/>
              <a:t>将倒闭！我们希望</a:t>
            </a:r>
            <a:endParaRPr lang="en-US" altLang="zh-CN" b="1" dirty="0"/>
          </a:p>
          <a:p>
            <a:r>
              <a:rPr lang="zh-CN" altLang="en-US" b="1" dirty="0"/>
              <a:t>能得到你的赞赏以</a:t>
            </a:r>
            <a:endParaRPr lang="en-US" altLang="zh-CN" b="1" dirty="0"/>
          </a:p>
          <a:p>
            <a:r>
              <a:rPr lang="zh-CN" altLang="en-US" b="1" dirty="0"/>
              <a:t>持续更新，否则未</a:t>
            </a:r>
            <a:endParaRPr lang="en-US" altLang="zh-CN" b="1" dirty="0"/>
          </a:p>
          <a:p>
            <a:r>
              <a:rPr lang="zh-CN" altLang="en-US" b="1" dirty="0"/>
              <a:t>来某一天狗头</a:t>
            </a:r>
            <a:r>
              <a:rPr lang="en-US" altLang="zh-CN" b="1" dirty="0"/>
              <a:t>OS</a:t>
            </a:r>
            <a:r>
              <a:rPr lang="zh-CN" altLang="en-US" b="1" dirty="0"/>
              <a:t>将</a:t>
            </a:r>
            <a:endParaRPr lang="en-US" altLang="zh-CN" b="1" dirty="0"/>
          </a:p>
          <a:p>
            <a:r>
              <a:rPr lang="zh-CN" altLang="en-US" b="1" dirty="0"/>
              <a:t>成为历史！</a:t>
            </a:r>
            <a:endParaRPr lang="en-US" altLang="zh-CN" b="1" dirty="0"/>
          </a:p>
          <a:p>
            <a:r>
              <a:rPr lang="zh-CN" altLang="en-US" b="1" dirty="0"/>
              <a:t>请前往大花脸官</a:t>
            </a:r>
            <a:endParaRPr lang="en-US" altLang="zh-CN" b="1" dirty="0"/>
          </a:p>
          <a:p>
            <a:r>
              <a:rPr lang="zh-CN" altLang="en-US" b="1" dirty="0"/>
              <a:t>网赞助大花脸官网</a:t>
            </a:r>
            <a:r>
              <a:rPr lang="en-US" altLang="zh-CN" b="1" dirty="0"/>
              <a:t>:</a:t>
            </a:r>
          </a:p>
          <a:p>
            <a:r>
              <a:rPr lang="zh-CN" altLang="en-US" b="1" dirty="0">
                <a:hlinkClick r:id="rId15" action="ppaction://hlinkfile"/>
              </a:rPr>
              <a:t>点此进入</a:t>
            </a:r>
            <a:endParaRPr lang="zh-CN" altLang="en-US" b="1" dirty="0"/>
          </a:p>
          <a:p>
            <a:endParaRPr lang="zh-CN" altLang="en-US" b="1" dirty="0"/>
          </a:p>
        </p:txBody>
      </p:sp>
      <p:pic>
        <p:nvPicPr>
          <p:cNvPr id="31" name="图形 30" descr="声音媒体 纯色填充">
            <a:extLst>
              <a:ext uri="{FF2B5EF4-FFF2-40B4-BE49-F238E27FC236}">
                <a16:creationId xmlns:a16="http://schemas.microsoft.com/office/drawing/2014/main" id="{77637D60-BAC1-4849-955F-210EFCCF45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7290" y="4069111"/>
            <a:ext cx="615692" cy="615692"/>
          </a:xfrm>
          <a:prstGeom prst="rect">
            <a:avLst/>
          </a:prstGeom>
        </p:spPr>
      </p:pic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6DF0824-DFD6-4158-B681-05399F3ACBB5}"/>
              </a:ext>
            </a:extLst>
          </p:cNvPr>
          <p:cNvCxnSpPr>
            <a:cxnSpLocks/>
          </p:cNvCxnSpPr>
          <p:nvPr/>
        </p:nvCxnSpPr>
        <p:spPr>
          <a:xfrm flipV="1">
            <a:off x="7372982" y="4374976"/>
            <a:ext cx="2129503" cy="198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211A93BE-A03E-498C-A937-BDAC9836EDC3}"/>
              </a:ext>
            </a:extLst>
          </p:cNvPr>
          <p:cNvSpPr/>
          <p:nvPr/>
        </p:nvSpPr>
        <p:spPr>
          <a:xfrm>
            <a:off x="8809162" y="4282645"/>
            <a:ext cx="175489" cy="18466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707FA9-2A47-4755-9B39-745E470B4B26}"/>
              </a:ext>
            </a:extLst>
          </p:cNvPr>
          <p:cNvSpPr txBox="1"/>
          <p:nvPr/>
        </p:nvSpPr>
        <p:spPr>
          <a:xfrm>
            <a:off x="9502485" y="419031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66</a:t>
            </a:r>
            <a:endParaRPr lang="zh-CN" altLang="en-US" b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5C974D0-9ED4-410F-BE34-501C519EE48C}"/>
              </a:ext>
            </a:extLst>
          </p:cNvPr>
          <p:cNvSpPr/>
          <p:nvPr/>
        </p:nvSpPr>
        <p:spPr>
          <a:xfrm>
            <a:off x="6567056" y="4913745"/>
            <a:ext cx="1735497" cy="1365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411AE19-AF58-4A6F-8941-6A4D803F73C4}"/>
              </a:ext>
            </a:extLst>
          </p:cNvPr>
          <p:cNvSpPr/>
          <p:nvPr/>
        </p:nvSpPr>
        <p:spPr>
          <a:xfrm>
            <a:off x="8302553" y="4917626"/>
            <a:ext cx="1735497" cy="1365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形 41" descr="Wi-Fi 纯色填充">
            <a:extLst>
              <a:ext uri="{FF2B5EF4-FFF2-40B4-BE49-F238E27FC236}">
                <a16:creationId xmlns:a16="http://schemas.microsoft.com/office/drawing/2014/main" id="{1347C6C3-CBF3-47A5-99FF-A60710FE2B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5015" y="4680311"/>
            <a:ext cx="1379576" cy="1379576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8229B43-6FF9-422A-B350-A83E929AC4BD}"/>
              </a:ext>
            </a:extLst>
          </p:cNvPr>
          <p:cNvSpPr txBox="1"/>
          <p:nvPr/>
        </p:nvSpPr>
        <p:spPr>
          <a:xfrm>
            <a:off x="7079612" y="5662950"/>
            <a:ext cx="77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WI-FI</a:t>
            </a:r>
          </a:p>
          <a:p>
            <a:pPr algn="ctr"/>
            <a:r>
              <a:rPr lang="zh-CN" altLang="en-US" b="1" dirty="0"/>
              <a:t>开启</a:t>
            </a:r>
          </a:p>
        </p:txBody>
      </p:sp>
      <p:pic>
        <p:nvPicPr>
          <p:cNvPr id="45" name="图形 44" descr="飞机 纯色填充">
            <a:extLst>
              <a:ext uri="{FF2B5EF4-FFF2-40B4-BE49-F238E27FC236}">
                <a16:creationId xmlns:a16="http://schemas.microsoft.com/office/drawing/2014/main" id="{23888E49-C8F6-4C7E-8F9F-0D4CD4A1C8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98652" y="4946646"/>
            <a:ext cx="780841" cy="780841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9815E406-74F5-45E0-9606-84A3D465637A}"/>
              </a:ext>
            </a:extLst>
          </p:cNvPr>
          <p:cNvSpPr txBox="1"/>
          <p:nvPr/>
        </p:nvSpPr>
        <p:spPr>
          <a:xfrm>
            <a:off x="8646803" y="56707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飞行模式</a:t>
            </a:r>
            <a:endParaRPr lang="en-US" altLang="zh-CN" b="1"/>
          </a:p>
          <a:p>
            <a:pPr algn="ctr"/>
            <a:r>
              <a:rPr lang="zh-CN" altLang="en-US" b="1"/>
              <a:t>关闭</a:t>
            </a:r>
          </a:p>
        </p:txBody>
      </p:sp>
      <p:pic>
        <p:nvPicPr>
          <p:cNvPr id="48" name="图形 47" descr="声音媒体 纯色填充">
            <a:hlinkClick r:id="rId20" action="ppaction://hlinksldjump"/>
            <a:extLst>
              <a:ext uri="{FF2B5EF4-FFF2-40B4-BE49-F238E27FC236}">
                <a16:creationId xmlns:a16="http://schemas.microsoft.com/office/drawing/2014/main" id="{1C689096-6D1E-4F98-95DB-3B8EF2A189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49" name="图形 48" descr="Wi-Fi 纯色填充">
            <a:hlinkClick r:id="rId20" action="ppaction://hlinksldjump"/>
            <a:extLst>
              <a:ext uri="{FF2B5EF4-FFF2-40B4-BE49-F238E27FC236}">
                <a16:creationId xmlns:a16="http://schemas.microsoft.com/office/drawing/2014/main" id="{D7584056-7715-4535-8FBE-DACE4C2510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50" name="图形 49" descr="电铃 纯色填充">
            <a:hlinkClick r:id="rId20" action="ppaction://hlinksldjump"/>
            <a:extLst>
              <a:ext uri="{FF2B5EF4-FFF2-40B4-BE49-F238E27FC236}">
                <a16:creationId xmlns:a16="http://schemas.microsoft.com/office/drawing/2014/main" id="{31014D53-F1A9-4BB4-9ED5-03CC7AF967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pic>
        <p:nvPicPr>
          <p:cNvPr id="36" name="图片 35" descr="卡通人物&#10;&#10;中度可信度描述已自动生成">
            <a:hlinkClick r:id="rId21" action="ppaction://hlinksldjump"/>
            <a:extLst>
              <a:ext uri="{FF2B5EF4-FFF2-40B4-BE49-F238E27FC236}">
                <a16:creationId xmlns:a16="http://schemas.microsoft.com/office/drawing/2014/main" id="{3A580465-F367-4D94-8ABA-18DDB08FED8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B7088383-6FCA-4426-BFDA-E67EE4EC9EE0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39" name="图片 38" descr="卡通人物&#10;&#10;中度可信度描述已自动生成">
            <a:extLst>
              <a:ext uri="{FF2B5EF4-FFF2-40B4-BE49-F238E27FC236}">
                <a16:creationId xmlns:a16="http://schemas.microsoft.com/office/drawing/2014/main" id="{C07B568C-94C5-44AF-9234-648365E31E8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4" name="图片 43">
            <a:hlinkClick r:id="rId24" action="ppaction://hlinksldjump"/>
            <a:extLst>
              <a:ext uri="{FF2B5EF4-FFF2-40B4-BE49-F238E27FC236}">
                <a16:creationId xmlns:a16="http://schemas.microsoft.com/office/drawing/2014/main" id="{5B5C59D0-D83B-B562-EB7C-EFF6D691CE7E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4" name="图片 3">
            <a:hlinkClick r:id="rId26" action="ppaction://hlinksldjump"/>
            <a:extLst>
              <a:ext uri="{FF2B5EF4-FFF2-40B4-BE49-F238E27FC236}">
                <a16:creationId xmlns:a16="http://schemas.microsoft.com/office/drawing/2014/main" id="{2CCCBD60-9E68-5DA9-8796-9927CD06B3E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pic>
        <p:nvPicPr>
          <p:cNvPr id="6" name="Picture 2">
            <a:hlinkClick r:id="rId28" action="ppaction://hlinksldjump"/>
            <a:extLst>
              <a:ext uri="{FF2B5EF4-FFF2-40B4-BE49-F238E27FC236}">
                <a16:creationId xmlns:a16="http://schemas.microsoft.com/office/drawing/2014/main" id="{D39195CC-BBE0-EA41-48A6-16104AF5B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E7964CA-E3D0-CF72-6CA3-DD9A2E956818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</p:spTree>
    <p:extLst>
      <p:ext uri="{BB962C8B-B14F-4D97-AF65-F5344CB8AC3E}">
        <p14:creationId xmlns:p14="http://schemas.microsoft.com/office/powerpoint/2010/main" val="19218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29" grpId="0"/>
      <p:bldP spid="37" grpId="0" animBg="1"/>
      <p:bldP spid="38" grpId="0"/>
      <p:bldP spid="40" grpId="0" animBg="1"/>
      <p:bldP spid="41" grpId="0" animBg="1"/>
      <p:bldP spid="43" grpId="0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4B0B0435-4B6F-4BC8-8D0D-CF2B7CC31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7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食物&#10;&#10;描述已自动生成">
            <a:extLst>
              <a:ext uri="{FF2B5EF4-FFF2-40B4-BE49-F238E27FC236}">
                <a16:creationId xmlns:a16="http://schemas.microsoft.com/office/drawing/2014/main" id="{B3E5CCC6-876D-4FF6-AB1E-A11407A1FE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7" descr="带箭头的圆圈 轮廓">
            <a:extLst>
              <a:ext uri="{FF2B5EF4-FFF2-40B4-BE49-F238E27FC236}">
                <a16:creationId xmlns:a16="http://schemas.microsoft.com/office/drawing/2014/main" id="{34761AF4-5175-42A4-9403-A315E9E46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7829" y="3863060"/>
            <a:ext cx="1896342" cy="18963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E9063F5-62EC-44C5-8A26-789C565F59EA}"/>
              </a:ext>
            </a:extLst>
          </p:cNvPr>
          <p:cNvSpPr txBox="1"/>
          <p:nvPr/>
        </p:nvSpPr>
        <p:spPr>
          <a:xfrm>
            <a:off x="4343757" y="2490527"/>
            <a:ext cx="350448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/>
              <a:t>狗头</a:t>
            </a:r>
            <a:r>
              <a:rPr lang="en-US" altLang="zh-CN" sz="6000" b="1"/>
              <a:t>OS</a:t>
            </a:r>
          </a:p>
          <a:p>
            <a:r>
              <a:rPr lang="en-US" altLang="zh-CN" sz="4400" b="1"/>
              <a:t>DogHead OS</a:t>
            </a:r>
            <a:endParaRPr lang="zh-CN" altLang="en-US" sz="44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C14A3D-D575-4839-905A-BDC0C85EF90B}"/>
              </a:ext>
            </a:extLst>
          </p:cNvPr>
          <p:cNvSpPr txBox="1"/>
          <p:nvPr/>
        </p:nvSpPr>
        <p:spPr>
          <a:xfrm>
            <a:off x="68168" y="6353404"/>
            <a:ext cx="12248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©</a:t>
            </a:r>
            <a:r>
              <a:rPr lang="en-US" altLang="zh-CN" sz="2000" b="1" dirty="0" err="1"/>
              <a:t>Minecraftshopstore</a:t>
            </a:r>
            <a:r>
              <a:rPr lang="en-US" altLang="zh-CN" sz="2000" b="1" dirty="0"/>
              <a:t> &amp;TK </a:t>
            </a:r>
            <a:r>
              <a:rPr lang="en-US" altLang="zh-CN" sz="2000" b="1" dirty="0" err="1"/>
              <a:t>ima</a:t>
            </a:r>
            <a:r>
              <a:rPr lang="zh-CN" altLang="en-US" sz="2000" b="1" dirty="0"/>
              <a:t>保留一切权利                                                     </a:t>
            </a:r>
            <a:r>
              <a:rPr lang="en-US" altLang="zh-CN" sz="2000" b="1" dirty="0" err="1"/>
              <a:t>DogHead</a:t>
            </a:r>
            <a:r>
              <a:rPr lang="en-US" altLang="zh-CN" sz="2000" b="1" dirty="0"/>
              <a:t> OS Version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25.0</a:t>
            </a:r>
            <a:endParaRPr lang="zh-CN" altLang="en-US" sz="2000" b="1" dirty="0"/>
          </a:p>
        </p:txBody>
      </p:sp>
      <p:pic>
        <p:nvPicPr>
          <p:cNvPr id="11" name="图片 10" descr="卡通人物&#10;&#10;中度可信度描述已自动生成">
            <a:extLst>
              <a:ext uri="{FF2B5EF4-FFF2-40B4-BE49-F238E27FC236}">
                <a16:creationId xmlns:a16="http://schemas.microsoft.com/office/drawing/2014/main" id="{0ACEFB05-1DC2-4BE5-9EA3-ADFA88D2F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99" y="201391"/>
            <a:ext cx="2243201" cy="2289136"/>
          </a:xfrm>
          <a:prstGeom prst="rect">
            <a:avLst/>
          </a:prstGeom>
        </p:spPr>
      </p:pic>
      <p:pic>
        <p:nvPicPr>
          <p:cNvPr id="2" name="关🐔">
            <a:hlinkClick r:id="" action="ppaction://media"/>
            <a:extLst>
              <a:ext uri="{FF2B5EF4-FFF2-40B4-BE49-F238E27FC236}">
                <a16:creationId xmlns:a16="http://schemas.microsoft.com/office/drawing/2014/main" id="{8EA86F36-E791-BBE5-9879-5077863B2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259326" y="6368641"/>
            <a:ext cx="507711" cy="50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9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食物&#10;&#10;描述已自动生成">
            <a:extLst>
              <a:ext uri="{FF2B5EF4-FFF2-40B4-BE49-F238E27FC236}">
                <a16:creationId xmlns:a16="http://schemas.microsoft.com/office/drawing/2014/main" id="{B3E5CCC6-876D-4FF6-AB1E-A11407A1FE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7" descr="带箭头的圆圈 轮廓">
            <a:extLst>
              <a:ext uri="{FF2B5EF4-FFF2-40B4-BE49-F238E27FC236}">
                <a16:creationId xmlns:a16="http://schemas.microsoft.com/office/drawing/2014/main" id="{34761AF4-5175-42A4-9403-A315E9E46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7829" y="3863060"/>
            <a:ext cx="1896342" cy="18963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E9063F5-62EC-44C5-8A26-789C565F59EA}"/>
              </a:ext>
            </a:extLst>
          </p:cNvPr>
          <p:cNvSpPr txBox="1"/>
          <p:nvPr/>
        </p:nvSpPr>
        <p:spPr>
          <a:xfrm>
            <a:off x="4343757" y="2490527"/>
            <a:ext cx="350448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/>
              <a:t>狗头</a:t>
            </a:r>
            <a:r>
              <a:rPr lang="en-US" altLang="zh-CN" sz="6000" b="1"/>
              <a:t>OS</a:t>
            </a:r>
          </a:p>
          <a:p>
            <a:r>
              <a:rPr lang="en-US" altLang="zh-CN" sz="4400" b="1"/>
              <a:t>DogHead OS</a:t>
            </a:r>
            <a:endParaRPr lang="zh-CN" altLang="en-US" sz="44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C14A3D-D575-4839-905A-BDC0C85EF90B}"/>
              </a:ext>
            </a:extLst>
          </p:cNvPr>
          <p:cNvSpPr txBox="1"/>
          <p:nvPr/>
        </p:nvSpPr>
        <p:spPr>
          <a:xfrm>
            <a:off x="68168" y="6353404"/>
            <a:ext cx="12866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© </a:t>
            </a:r>
            <a:r>
              <a:rPr lang="en-US" altLang="zh-CN" sz="2000" b="1" dirty="0" err="1"/>
              <a:t>Minecraftshopstore</a:t>
            </a:r>
            <a:r>
              <a:rPr lang="en-US" altLang="zh-CN" sz="2000" b="1" dirty="0"/>
              <a:t> &amp;TK </a:t>
            </a:r>
            <a:r>
              <a:rPr lang="en-US" altLang="zh-CN" sz="2000" b="1" dirty="0" err="1"/>
              <a:t>ima</a:t>
            </a:r>
            <a:r>
              <a:rPr lang="zh-CN" altLang="en-US" sz="2000" b="1" dirty="0"/>
              <a:t>保留一切权利                                                       </a:t>
            </a:r>
            <a:r>
              <a:rPr lang="en-US" altLang="zh-CN" sz="2000" b="1" dirty="0" err="1"/>
              <a:t>DogHead</a:t>
            </a:r>
            <a:r>
              <a:rPr lang="en-US" altLang="zh-CN" sz="2000" b="1" dirty="0"/>
              <a:t> OS </a:t>
            </a:r>
            <a:r>
              <a:rPr lang="zh-CN" altLang="en-US" sz="2000" b="1" dirty="0"/>
              <a:t>开源版版本：</a:t>
            </a:r>
            <a:r>
              <a:rPr lang="en-US" altLang="zh-CN" sz="2000" b="1" dirty="0"/>
              <a:t>26.0</a:t>
            </a:r>
            <a:endParaRPr lang="zh-CN" altLang="en-US" sz="2000" b="1" dirty="0"/>
          </a:p>
        </p:txBody>
      </p:sp>
      <p:pic>
        <p:nvPicPr>
          <p:cNvPr id="7" name="StartMusic">
            <a:hlinkClick r:id="" action="ppaction://media"/>
            <a:extLst>
              <a:ext uri="{FF2B5EF4-FFF2-40B4-BE49-F238E27FC236}">
                <a16:creationId xmlns:a16="http://schemas.microsoft.com/office/drawing/2014/main" id="{B6CCB5BC-CC16-4A2C-A9BC-7AF585CC17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67534" y="6484015"/>
            <a:ext cx="369455" cy="369455"/>
          </a:xfrm>
          <a:prstGeom prst="rect">
            <a:avLst/>
          </a:prstGeom>
        </p:spPr>
      </p:pic>
      <p:pic>
        <p:nvPicPr>
          <p:cNvPr id="11" name="图片 10" descr="卡通人物&#10;&#10;中度可信度描述已自动生成">
            <a:extLst>
              <a:ext uri="{FF2B5EF4-FFF2-40B4-BE49-F238E27FC236}">
                <a16:creationId xmlns:a16="http://schemas.microsoft.com/office/drawing/2014/main" id="{0ACEFB05-1DC2-4BE5-9EA3-ADFA88D2F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99" y="201391"/>
            <a:ext cx="2243201" cy="228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4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食物&#10;&#10;描述已自动生成">
            <a:extLst>
              <a:ext uri="{FF2B5EF4-FFF2-40B4-BE49-F238E27FC236}">
                <a16:creationId xmlns:a16="http://schemas.microsoft.com/office/drawing/2014/main" id="{B3E5CCC6-876D-4FF6-AB1E-A11407A1F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87AF35-20BD-4853-94E8-7D1C00BDA94E}"/>
              </a:ext>
            </a:extLst>
          </p:cNvPr>
          <p:cNvSpPr txBox="1"/>
          <p:nvPr/>
        </p:nvSpPr>
        <p:spPr>
          <a:xfrm>
            <a:off x="4072047" y="3115236"/>
            <a:ext cx="4047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/>
              <a:t>Administrator</a:t>
            </a:r>
            <a:endParaRPr lang="zh-CN" altLang="en-US" sz="4800" b="1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E3B49A5-92A3-4AC4-BDF2-1D98ED8CB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7012" y="0"/>
            <a:ext cx="1277969" cy="840590"/>
          </a:xfrm>
          <a:prstGeom prst="rect">
            <a:avLst/>
          </a:prstGeom>
        </p:spPr>
      </p:pic>
      <p:pic>
        <p:nvPicPr>
          <p:cNvPr id="26" name="图片 25" descr="卡通人物&#10;&#10;中度可信度描述已自动生成">
            <a:extLst>
              <a:ext uri="{FF2B5EF4-FFF2-40B4-BE49-F238E27FC236}">
                <a16:creationId xmlns:a16="http://schemas.microsoft.com/office/drawing/2014/main" id="{2D105E13-C9B1-4A58-867F-740B8F33B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233" y="1390785"/>
            <a:ext cx="1713526" cy="1748614"/>
          </a:xfrm>
          <a:prstGeom prst="rect">
            <a:avLst/>
          </a:prstGeom>
        </p:spPr>
      </p:pic>
      <p:sp>
        <p:nvSpPr>
          <p:cNvPr id="4" name="矩形 3">
            <a:hlinkClick r:id="rId5" action="ppaction://hlinksldjump"/>
            <a:extLst>
              <a:ext uri="{FF2B5EF4-FFF2-40B4-BE49-F238E27FC236}">
                <a16:creationId xmlns:a16="http://schemas.microsoft.com/office/drawing/2014/main" id="{12A0F2AE-567B-0A4C-11BD-3805B8232E18}"/>
              </a:ext>
            </a:extLst>
          </p:cNvPr>
          <p:cNvSpPr/>
          <p:nvPr/>
        </p:nvSpPr>
        <p:spPr>
          <a:xfrm>
            <a:off x="5026048" y="4525313"/>
            <a:ext cx="2139895" cy="665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登录</a:t>
            </a:r>
          </a:p>
        </p:txBody>
      </p:sp>
    </p:spTree>
    <p:extLst>
      <p:ext uri="{BB962C8B-B14F-4D97-AF65-F5344CB8AC3E}">
        <p14:creationId xmlns:p14="http://schemas.microsoft.com/office/powerpoint/2010/main" val="316757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食物&#10;&#10;描述已自动生成">
            <a:extLst>
              <a:ext uri="{FF2B5EF4-FFF2-40B4-BE49-F238E27FC236}">
                <a16:creationId xmlns:a16="http://schemas.microsoft.com/office/drawing/2014/main" id="{B3E5CCC6-876D-4FF6-AB1E-A11407A1F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87AF35-20BD-4853-94E8-7D1C00BDA94E}"/>
              </a:ext>
            </a:extLst>
          </p:cNvPr>
          <p:cNvSpPr txBox="1"/>
          <p:nvPr/>
        </p:nvSpPr>
        <p:spPr>
          <a:xfrm>
            <a:off x="4072047" y="3115236"/>
            <a:ext cx="4047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/>
              <a:t>Administrator</a:t>
            </a:r>
            <a:endParaRPr lang="zh-CN" altLang="en-US" sz="4800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DBCCAC-205F-48AF-8AAE-8983EF1D3923}"/>
              </a:ext>
            </a:extLst>
          </p:cNvPr>
          <p:cNvSpPr txBox="1"/>
          <p:nvPr/>
        </p:nvSpPr>
        <p:spPr>
          <a:xfrm>
            <a:off x="5388112" y="498432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/>
              <a:t>欢迎</a:t>
            </a:r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9660C05A-592C-4509-BC2A-712005970F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12" y="0"/>
            <a:ext cx="3908172" cy="1004610"/>
          </a:xfrm>
          <a:prstGeom prst="rect">
            <a:avLst/>
          </a:prstGeom>
        </p:spPr>
      </p:pic>
      <p:pic>
        <p:nvPicPr>
          <p:cNvPr id="9" name="图形 8" descr="带箭头的圆圈 轮廓">
            <a:extLst>
              <a:ext uri="{FF2B5EF4-FFF2-40B4-BE49-F238E27FC236}">
                <a16:creationId xmlns:a16="http://schemas.microsoft.com/office/drawing/2014/main" id="{6BFB5377-9465-4044-9FE8-978C29095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6184" y="3725613"/>
            <a:ext cx="1579628" cy="1579628"/>
          </a:xfrm>
          <a:prstGeom prst="rect">
            <a:avLst/>
          </a:prstGeom>
        </p:spPr>
      </p:pic>
      <p:pic>
        <p:nvPicPr>
          <p:cNvPr id="10" name="图片 9" descr="卡通人物&#10;&#10;中度可信度描述已自动生成">
            <a:extLst>
              <a:ext uri="{FF2B5EF4-FFF2-40B4-BE49-F238E27FC236}">
                <a16:creationId xmlns:a16="http://schemas.microsoft.com/office/drawing/2014/main" id="{3713A673-1BFE-407C-8782-9E58C42C6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233" y="1390785"/>
            <a:ext cx="1713526" cy="17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19" name="图片 18" descr="卡通人物&#10;&#10;中度可信度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C0C22773-7BEC-436A-8661-D0CA5746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hlinkClick r:id="rId8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2" name="图片 11" descr="图片包含 前, 乐高, 食物&#10;&#10;描述已自动生成">
            <a:hlinkClick r:id="rId15" action="ppaction://hlinksldjump"/>
            <a:extLst>
              <a:ext uri="{FF2B5EF4-FFF2-40B4-BE49-F238E27FC236}">
                <a16:creationId xmlns:a16="http://schemas.microsoft.com/office/drawing/2014/main" id="{4EA8D172-5F89-4D0C-95A9-153A63139C0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20" name="图形 19" descr="声音媒体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22" name="图片 21">
            <a:hlinkClick r:id="rId19" action="ppaction://hlinksldjump"/>
            <a:extLst>
              <a:ext uri="{FF2B5EF4-FFF2-40B4-BE49-F238E27FC236}">
                <a16:creationId xmlns:a16="http://schemas.microsoft.com/office/drawing/2014/main" id="{451B1EF9-99D3-444F-BCF1-EB201E15AC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A300D07-F18A-48B3-8B7A-28C3C56653E3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4B0B0435-4B6F-4BC8-8D0D-CF2B7CC312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" name="图片 3">
            <a:hlinkClick r:id="rId22" action="ppaction://hlinksldjump"/>
            <a:extLst>
              <a:ext uri="{FF2B5EF4-FFF2-40B4-BE49-F238E27FC236}">
                <a16:creationId xmlns:a16="http://schemas.microsoft.com/office/drawing/2014/main" id="{A735BE4F-74B1-F77E-90A2-5215F709AAA7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2" name="Picture 2">
            <a:hlinkClick r:id="rId24" action="ppaction://hlinksldjump"/>
            <a:extLst>
              <a:ext uri="{FF2B5EF4-FFF2-40B4-BE49-F238E27FC236}">
                <a16:creationId xmlns:a16="http://schemas.microsoft.com/office/drawing/2014/main" id="{E01EB8D2-25D5-A587-D4A7-9949C330F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8C0B3-07C7-E305-E9DC-35FD203E54B3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13" name="文本框 12">
            <a:hlinkClick r:id="rId26" action="ppaction://hlinksldjump"/>
            <a:extLst>
              <a:ext uri="{FF2B5EF4-FFF2-40B4-BE49-F238E27FC236}">
                <a16:creationId xmlns:a16="http://schemas.microsoft.com/office/drawing/2014/main" id="{607AF52F-6F5E-1FFC-4B6A-36F1A6331E8E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307525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19" name="图片 18" descr="卡通人物&#10;&#10;中度可信度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C0C22773-7BEC-436A-8661-D0CA5746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hlinkClick r:id="rId8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2" name="图片 11" descr="图片包含 前, 乐高, 食物&#10;&#10;描述已自动生成">
            <a:hlinkClick r:id="rId15" action="ppaction://hlinksldjump"/>
            <a:extLst>
              <a:ext uri="{FF2B5EF4-FFF2-40B4-BE49-F238E27FC236}">
                <a16:creationId xmlns:a16="http://schemas.microsoft.com/office/drawing/2014/main" id="{4EA8D172-5F89-4D0C-95A9-153A63139C0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20" name="图形 19" descr="声音媒体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22" name="图片 21">
            <a:hlinkClick r:id="rId19" action="ppaction://hlinksldjump"/>
            <a:extLst>
              <a:ext uri="{FF2B5EF4-FFF2-40B4-BE49-F238E27FC236}">
                <a16:creationId xmlns:a16="http://schemas.microsoft.com/office/drawing/2014/main" id="{451B1EF9-99D3-444F-BCF1-EB201E15AC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A300D07-F18A-48B3-8B7A-28C3C56653E3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4B0B0435-4B6F-4BC8-8D0D-CF2B7CC312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" name="图片 3">
            <a:hlinkClick r:id="rId22" action="ppaction://hlinksldjump"/>
            <a:extLst>
              <a:ext uri="{FF2B5EF4-FFF2-40B4-BE49-F238E27FC236}">
                <a16:creationId xmlns:a16="http://schemas.microsoft.com/office/drawing/2014/main" id="{A735BE4F-74B1-F77E-90A2-5215F709AAA7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2" name="Picture 2">
            <a:hlinkClick r:id="rId24" action="ppaction://hlinksldjump"/>
            <a:extLst>
              <a:ext uri="{FF2B5EF4-FFF2-40B4-BE49-F238E27FC236}">
                <a16:creationId xmlns:a16="http://schemas.microsoft.com/office/drawing/2014/main" id="{E01EB8D2-25D5-A587-D4A7-9949C330F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8C0B3-07C7-E305-E9DC-35FD203E54B3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EEED33-64ED-8D54-ED17-52A5E207BE8B}"/>
              </a:ext>
            </a:extLst>
          </p:cNvPr>
          <p:cNvSpPr/>
          <p:nvPr/>
        </p:nvSpPr>
        <p:spPr>
          <a:xfrm>
            <a:off x="1141520" y="432837"/>
            <a:ext cx="9323857" cy="5255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ABA6BA-3852-4C2E-F36C-1A4DE96D5F7E}"/>
              </a:ext>
            </a:extLst>
          </p:cNvPr>
          <p:cNvSpPr txBox="1"/>
          <p:nvPr/>
        </p:nvSpPr>
        <p:spPr>
          <a:xfrm>
            <a:off x="1141520" y="4263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提示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F4918EA-B3DE-FC89-E1D6-A9DF22E45681}"/>
              </a:ext>
            </a:extLst>
          </p:cNvPr>
          <p:cNvCxnSpPr>
            <a:cxnSpLocks/>
          </p:cNvCxnSpPr>
          <p:nvPr/>
        </p:nvCxnSpPr>
        <p:spPr>
          <a:xfrm>
            <a:off x="9904700" y="432837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hlinkClick r:id="rId26" action="ppaction://hlinksldjump"/>
            <a:extLst>
              <a:ext uri="{FF2B5EF4-FFF2-40B4-BE49-F238E27FC236}">
                <a16:creationId xmlns:a16="http://schemas.microsoft.com/office/drawing/2014/main" id="{77C022D6-DAF6-9884-6AC2-D8CBF50FBEFE}"/>
              </a:ext>
            </a:extLst>
          </p:cNvPr>
          <p:cNvSpPr txBox="1"/>
          <p:nvPr/>
        </p:nvSpPr>
        <p:spPr>
          <a:xfrm>
            <a:off x="9967672" y="3802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×</a:t>
            </a:r>
            <a:endParaRPr lang="zh-CN" altLang="en-US" sz="2800" b="1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4F967DE-B4AE-D245-4F52-A817EA07B67D}"/>
              </a:ext>
            </a:extLst>
          </p:cNvPr>
          <p:cNvCxnSpPr>
            <a:cxnSpLocks/>
          </p:cNvCxnSpPr>
          <p:nvPr/>
        </p:nvCxnSpPr>
        <p:spPr>
          <a:xfrm>
            <a:off x="1141520" y="884153"/>
            <a:ext cx="93238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图片 28" descr="卡通人物&#10;&#10;中度可信度描述已自动生成">
            <a:extLst>
              <a:ext uri="{FF2B5EF4-FFF2-40B4-BE49-F238E27FC236}">
                <a16:creationId xmlns:a16="http://schemas.microsoft.com/office/drawing/2014/main" id="{3ECEA8AA-7954-6B16-B1FA-B9849A75AC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31" y="962207"/>
            <a:ext cx="2039281" cy="208104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6B7D383-B46E-A52B-F273-DD8451D1901B}"/>
              </a:ext>
            </a:extLst>
          </p:cNvPr>
          <p:cNvSpPr txBox="1"/>
          <p:nvPr/>
        </p:nvSpPr>
        <p:spPr>
          <a:xfrm>
            <a:off x="3447257" y="2886554"/>
            <a:ext cx="489909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Build code:114514</a:t>
            </a:r>
          </a:p>
          <a:p>
            <a:endParaRPr lang="en-US" altLang="zh-CN" sz="4400" b="1" dirty="0"/>
          </a:p>
          <a:p>
            <a:endParaRPr lang="en-US" altLang="zh-CN" sz="4000" b="1" dirty="0"/>
          </a:p>
          <a:p>
            <a:endParaRPr lang="zh-CN" altLang="en-US" sz="4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3F222FB-F083-2824-8B68-72C60B4EBF72}"/>
              </a:ext>
            </a:extLst>
          </p:cNvPr>
          <p:cNvSpPr txBox="1"/>
          <p:nvPr/>
        </p:nvSpPr>
        <p:spPr>
          <a:xfrm>
            <a:off x="4557943" y="3476088"/>
            <a:ext cx="27927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重要通知</a:t>
            </a:r>
            <a:endParaRPr lang="en-US" altLang="zh-CN" b="1" dirty="0"/>
          </a:p>
          <a:p>
            <a:r>
              <a:rPr lang="zh-CN" altLang="en-US" b="1" dirty="0"/>
              <a:t>狗头</a:t>
            </a:r>
            <a:r>
              <a:rPr lang="en-US" altLang="zh-CN" b="1" dirty="0"/>
              <a:t>OS</a:t>
            </a:r>
            <a:r>
              <a:rPr lang="zh-CN" altLang="en-US" b="1" dirty="0"/>
              <a:t>工作室即将倒闭！</a:t>
            </a:r>
            <a:endParaRPr lang="en-US" altLang="zh-CN" b="1" dirty="0"/>
          </a:p>
          <a:p>
            <a:r>
              <a:rPr lang="zh-CN" altLang="en-US" b="1" dirty="0"/>
              <a:t>我们希望能得到你的赞赏</a:t>
            </a:r>
            <a:endParaRPr lang="en-US" altLang="zh-CN" b="1" dirty="0"/>
          </a:p>
          <a:p>
            <a:r>
              <a:rPr lang="zh-CN" altLang="en-US" b="1" dirty="0"/>
              <a:t>以持续更新，否则未来某</a:t>
            </a:r>
            <a:endParaRPr lang="en-US" altLang="zh-CN" b="1" dirty="0"/>
          </a:p>
          <a:p>
            <a:r>
              <a:rPr lang="zh-CN" altLang="en-US" b="1" dirty="0"/>
              <a:t>一天狗头</a:t>
            </a:r>
            <a:r>
              <a:rPr lang="en-US" altLang="zh-CN" b="1" dirty="0"/>
              <a:t>OS</a:t>
            </a:r>
            <a:r>
              <a:rPr lang="zh-CN" altLang="en-US" b="1" dirty="0"/>
              <a:t>将成为历史！</a:t>
            </a:r>
            <a:endParaRPr lang="en-US" altLang="zh-CN" b="1" dirty="0"/>
          </a:p>
          <a:p>
            <a:r>
              <a:rPr lang="zh-CN" altLang="en-US" b="1" dirty="0"/>
              <a:t>请前往大花脸官网赞助</a:t>
            </a:r>
            <a:endParaRPr lang="en-US" altLang="zh-CN" b="1" dirty="0"/>
          </a:p>
          <a:p>
            <a:r>
              <a:rPr lang="zh-CN" altLang="en-US" b="1" dirty="0"/>
              <a:t>大花脸官网</a:t>
            </a:r>
            <a:r>
              <a:rPr lang="en-US" altLang="zh-CN" b="1" dirty="0"/>
              <a:t>:</a:t>
            </a:r>
            <a:r>
              <a:rPr lang="zh-CN" altLang="en-US" b="1" dirty="0">
                <a:hlinkClick r:id="rId27" action="ppaction://hlinkfile"/>
              </a:rPr>
              <a:t>点此进入</a:t>
            </a:r>
            <a:endParaRPr lang="zh-CN" altLang="en-US" b="1" dirty="0"/>
          </a:p>
        </p:txBody>
      </p:sp>
      <p:sp>
        <p:nvSpPr>
          <p:cNvPr id="31" name="文本框 30">
            <a:hlinkClick r:id="rId28" action="ppaction://hlinksldjump"/>
            <a:extLst>
              <a:ext uri="{FF2B5EF4-FFF2-40B4-BE49-F238E27FC236}">
                <a16:creationId xmlns:a16="http://schemas.microsoft.com/office/drawing/2014/main" id="{86F80B80-B0A0-3DF7-F439-99389C05394A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2826751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19" name="图片 18" descr="卡通人物&#10;&#10;中度可信度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C0C22773-7BEC-436A-8661-D0CA5746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hlinkClick r:id="rId8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2" name="图片 11" descr="图片包含 前, 乐高, 食物&#10;&#10;描述已自动生成">
            <a:hlinkClick r:id="rId15" action="ppaction://hlinksldjump"/>
            <a:extLst>
              <a:ext uri="{FF2B5EF4-FFF2-40B4-BE49-F238E27FC236}">
                <a16:creationId xmlns:a16="http://schemas.microsoft.com/office/drawing/2014/main" id="{4EA8D172-5F89-4D0C-95A9-153A63139C0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20" name="图形 19" descr="声音媒体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22" name="图片 21">
            <a:hlinkClick r:id="rId19" action="ppaction://hlinksldjump"/>
            <a:extLst>
              <a:ext uri="{FF2B5EF4-FFF2-40B4-BE49-F238E27FC236}">
                <a16:creationId xmlns:a16="http://schemas.microsoft.com/office/drawing/2014/main" id="{451B1EF9-99D3-444F-BCF1-EB201E15AC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A300D07-F18A-48B3-8B7A-28C3C56653E3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4B0B0435-4B6F-4BC8-8D0D-CF2B7CC312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" name="图片 3">
            <a:hlinkClick r:id="rId22" action="ppaction://hlinksldjump"/>
            <a:extLst>
              <a:ext uri="{FF2B5EF4-FFF2-40B4-BE49-F238E27FC236}">
                <a16:creationId xmlns:a16="http://schemas.microsoft.com/office/drawing/2014/main" id="{A735BE4F-74B1-F77E-90A2-5215F709AAA7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01EB8D2-25D5-A587-D4A7-9949C330F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3113346" y="905222"/>
            <a:ext cx="4947796" cy="427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8C0B3-07C7-E305-E9DC-35FD203E54B3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sp>
        <p:nvSpPr>
          <p:cNvPr id="9" name="文本框 8">
            <a:hlinkClick r:id="rId25" action="ppaction://hlinksldjump"/>
            <a:extLst>
              <a:ext uri="{FF2B5EF4-FFF2-40B4-BE49-F238E27FC236}">
                <a16:creationId xmlns:a16="http://schemas.microsoft.com/office/drawing/2014/main" id="{22F9AF5B-9929-E14B-4A27-7576B45669AB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256098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1E916EA0-0D02-48C5-991D-4563D9EE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038312-E3DC-4064-BD0C-699311908E5C}"/>
              </a:ext>
            </a:extLst>
          </p:cNvPr>
          <p:cNvSpPr txBox="1"/>
          <p:nvPr/>
        </p:nvSpPr>
        <p:spPr>
          <a:xfrm>
            <a:off x="109721" y="870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我的狗头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200890D-C42A-480F-B688-5649398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3" y="1239630"/>
            <a:ext cx="837583" cy="80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7A00D-CAAC-43A3-8F0E-4BC0E3140AE1}"/>
              </a:ext>
            </a:extLst>
          </p:cNvPr>
          <p:cNvSpPr txBox="1"/>
          <p:nvPr/>
        </p:nvSpPr>
        <p:spPr>
          <a:xfrm>
            <a:off x="226005" y="204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回收站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1374BB0-813C-4AD8-B0B2-3B931C8F74AF}"/>
              </a:ext>
            </a:extLst>
          </p:cNvPr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021754-27B1-4825-9647-132220D829A5}"/>
              </a:ext>
            </a:extLst>
          </p:cNvPr>
          <p:cNvCxnSpPr>
            <a:cxnSpLocks/>
          </p:cNvCxnSpPr>
          <p:nvPr/>
        </p:nvCxnSpPr>
        <p:spPr>
          <a:xfrm>
            <a:off x="746846" y="6328688"/>
            <a:ext cx="0" cy="55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hlinkClick r:id="rId4" action="ppaction://hlinksldjump"/>
            <a:extLst>
              <a:ext uri="{FF2B5EF4-FFF2-40B4-BE49-F238E27FC236}">
                <a16:creationId xmlns:a16="http://schemas.microsoft.com/office/drawing/2014/main" id="{00B3DC46-4E4D-4C34-B5A3-154F848A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" y="6356632"/>
            <a:ext cx="546816" cy="5029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9BD34B-B86C-44DD-91AD-5F813B1CD724}"/>
              </a:ext>
            </a:extLst>
          </p:cNvPr>
          <p:cNvSpPr txBox="1"/>
          <p:nvPr/>
        </p:nvSpPr>
        <p:spPr>
          <a:xfrm>
            <a:off x="741078" y="6377254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🔍在这里输入你要搜索的内容</a:t>
            </a:r>
          </a:p>
        </p:txBody>
      </p:sp>
      <p:pic>
        <p:nvPicPr>
          <p:cNvPr id="19" name="图片 18" descr="卡通人物&#10;&#10;中度可信度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C0C22773-7BEC-436A-8661-D0CA5746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7" y="6259827"/>
            <a:ext cx="948704" cy="696517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hlinkClick r:id="rId8" action="ppaction://hlinksldjump"/>
            <a:extLst>
              <a:ext uri="{FF2B5EF4-FFF2-40B4-BE49-F238E27FC236}">
                <a16:creationId xmlns:a16="http://schemas.microsoft.com/office/drawing/2014/main" id="{72BB3683-6C54-4228-AE29-599BDC552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44" y="6299200"/>
            <a:ext cx="619125" cy="571500"/>
          </a:xfrm>
          <a:prstGeom prst="rect">
            <a:avLst/>
          </a:prstGeom>
        </p:spPr>
      </p:pic>
      <p:pic>
        <p:nvPicPr>
          <p:cNvPr id="24" name="图形 23" descr="Wi-Fi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F4B70D01-EDDE-41DD-8590-4C7543721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6757" y="6236691"/>
            <a:ext cx="696518" cy="696518"/>
          </a:xfrm>
          <a:prstGeom prst="rect">
            <a:avLst/>
          </a:prstGeom>
        </p:spPr>
      </p:pic>
      <p:pic>
        <p:nvPicPr>
          <p:cNvPr id="26" name="图形 25" descr="电铃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41E73327-7619-4CF8-9F1E-F8740D2E8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1800" y="6328111"/>
            <a:ext cx="525359" cy="5253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3D412B-87C1-4D4A-B41D-F12568D76EE6}"/>
              </a:ext>
            </a:extLst>
          </p:cNvPr>
          <p:cNvSpPr txBox="1"/>
          <p:nvPr/>
        </p:nvSpPr>
        <p:spPr>
          <a:xfrm>
            <a:off x="11361266" y="63541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时间</a:t>
            </a:r>
          </a:p>
        </p:txBody>
      </p:sp>
      <p:pic>
        <p:nvPicPr>
          <p:cNvPr id="12" name="图片 11" descr="图片包含 前, 乐高, 食物&#10;&#10;描述已自动生成">
            <a:hlinkClick r:id="rId15" action="ppaction://hlinksldjump"/>
            <a:extLst>
              <a:ext uri="{FF2B5EF4-FFF2-40B4-BE49-F238E27FC236}">
                <a16:creationId xmlns:a16="http://schemas.microsoft.com/office/drawing/2014/main" id="{4EA8D172-5F89-4D0C-95A9-153A63139C0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5335"/>
          <a:stretch/>
        </p:blipFill>
        <p:spPr>
          <a:xfrm>
            <a:off x="6172628" y="6269713"/>
            <a:ext cx="648784" cy="634009"/>
          </a:xfrm>
          <a:prstGeom prst="rect">
            <a:avLst/>
          </a:prstGeom>
        </p:spPr>
      </p:pic>
      <p:pic>
        <p:nvPicPr>
          <p:cNvPr id="20" name="图形 19" descr="声音媒体 纯色填充">
            <a:hlinkClick r:id="rId10" action="ppaction://hlinksldjump"/>
            <a:extLst>
              <a:ext uri="{FF2B5EF4-FFF2-40B4-BE49-F238E27FC236}">
                <a16:creationId xmlns:a16="http://schemas.microsoft.com/office/drawing/2014/main" id="{1635E96C-3A1C-43A5-91C5-FC86238D78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15838" y="6309281"/>
            <a:ext cx="544189" cy="544189"/>
          </a:xfrm>
          <a:prstGeom prst="rect">
            <a:avLst/>
          </a:prstGeom>
        </p:spPr>
      </p:pic>
      <p:pic>
        <p:nvPicPr>
          <p:cNvPr id="22" name="图片 21">
            <a:hlinkClick r:id="rId19" action="ppaction://hlinksldjump"/>
            <a:extLst>
              <a:ext uri="{FF2B5EF4-FFF2-40B4-BE49-F238E27FC236}">
                <a16:creationId xmlns:a16="http://schemas.microsoft.com/office/drawing/2014/main" id="{451B1EF9-99D3-444F-BCF1-EB201E15AC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22" y="2558229"/>
            <a:ext cx="547993" cy="55642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A300D07-F18A-48B3-8B7A-28C3C56653E3}"/>
              </a:ext>
            </a:extLst>
          </p:cNvPr>
          <p:cNvSpPr txBox="1"/>
          <p:nvPr/>
        </p:nvSpPr>
        <p:spPr>
          <a:xfrm>
            <a:off x="109721" y="3208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网络电视</a:t>
            </a:r>
          </a:p>
        </p:txBody>
      </p:sp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4B0B0435-4B6F-4BC8-8D0D-CF2B7CC312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" y="112891"/>
            <a:ext cx="713312" cy="727920"/>
          </a:xfrm>
          <a:prstGeom prst="rect">
            <a:avLst/>
          </a:prstGeom>
        </p:spPr>
      </p:pic>
      <p:pic>
        <p:nvPicPr>
          <p:cNvPr id="4" name="图片 3">
            <a:hlinkClick r:id="rId22" action="ppaction://hlinksldjump"/>
            <a:extLst>
              <a:ext uri="{FF2B5EF4-FFF2-40B4-BE49-F238E27FC236}">
                <a16:creationId xmlns:a16="http://schemas.microsoft.com/office/drawing/2014/main" id="{A735BE4F-74B1-F77E-90A2-5215F709AAA7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1358" y="6269713"/>
            <a:ext cx="696518" cy="6616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8C0B3-07C7-E305-E9DC-35FD203E54B3}"/>
              </a:ext>
            </a:extLst>
          </p:cNvPr>
          <p:cNvSpPr txBox="1"/>
          <p:nvPr/>
        </p:nvSpPr>
        <p:spPr>
          <a:xfrm>
            <a:off x="-10738" y="4580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内存清理器</a:t>
            </a:r>
          </a:p>
        </p:txBody>
      </p:sp>
      <p:pic>
        <p:nvPicPr>
          <p:cNvPr id="14" name="Picture 2">
            <a:hlinkClick r:id="rId24" action="ppaction://hlinksldjump"/>
            <a:extLst>
              <a:ext uri="{FF2B5EF4-FFF2-40B4-BE49-F238E27FC236}">
                <a16:creationId xmlns:a16="http://schemas.microsoft.com/office/drawing/2014/main" id="{1839B581-0FCA-88AE-5A4D-09096A580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21368" y="3670646"/>
            <a:ext cx="1006037" cy="8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031F4EE-F896-680B-C985-BFCC5051ACAB}"/>
              </a:ext>
            </a:extLst>
          </p:cNvPr>
          <p:cNvSpPr/>
          <p:nvPr/>
        </p:nvSpPr>
        <p:spPr>
          <a:xfrm>
            <a:off x="1141520" y="432837"/>
            <a:ext cx="9323857" cy="5255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C0F2BD-2BB4-9EA7-93CE-506A8EFF44D2}"/>
              </a:ext>
            </a:extLst>
          </p:cNvPr>
          <p:cNvSpPr txBox="1"/>
          <p:nvPr/>
        </p:nvSpPr>
        <p:spPr>
          <a:xfrm>
            <a:off x="1141520" y="4263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内存清理器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4834A-AFAA-B13B-0131-59B0E7065EF2}"/>
              </a:ext>
            </a:extLst>
          </p:cNvPr>
          <p:cNvCxnSpPr>
            <a:cxnSpLocks/>
          </p:cNvCxnSpPr>
          <p:nvPr/>
        </p:nvCxnSpPr>
        <p:spPr>
          <a:xfrm>
            <a:off x="8819427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C84F7C70-1392-CDCE-0CAD-BEA885826FAD}"/>
              </a:ext>
            </a:extLst>
          </p:cNvPr>
          <p:cNvSpPr txBox="1"/>
          <p:nvPr/>
        </p:nvSpPr>
        <p:spPr>
          <a:xfrm>
            <a:off x="8886460" y="426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—</a:t>
            </a:r>
            <a:endParaRPr lang="zh-CN" altLang="en-US" b="1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271E78F-836D-DC35-8460-6927BBB5F3F0}"/>
              </a:ext>
            </a:extLst>
          </p:cNvPr>
          <p:cNvCxnSpPr>
            <a:cxnSpLocks/>
          </p:cNvCxnSpPr>
          <p:nvPr/>
        </p:nvCxnSpPr>
        <p:spPr>
          <a:xfrm>
            <a:off x="9355136" y="446692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376E7010-0A59-2121-E228-D3F8A7EFF45E}"/>
              </a:ext>
            </a:extLst>
          </p:cNvPr>
          <p:cNvSpPr/>
          <p:nvPr/>
        </p:nvSpPr>
        <p:spPr>
          <a:xfrm>
            <a:off x="9515489" y="540070"/>
            <a:ext cx="238484" cy="2368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4A66A28-8E1F-F158-618D-21EB6BFB0B51}"/>
              </a:ext>
            </a:extLst>
          </p:cNvPr>
          <p:cNvCxnSpPr>
            <a:cxnSpLocks/>
          </p:cNvCxnSpPr>
          <p:nvPr/>
        </p:nvCxnSpPr>
        <p:spPr>
          <a:xfrm>
            <a:off x="9904700" y="432837"/>
            <a:ext cx="0" cy="4374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hlinkClick r:id="rId26" action="ppaction://hlinksldjump"/>
            <a:extLst>
              <a:ext uri="{FF2B5EF4-FFF2-40B4-BE49-F238E27FC236}">
                <a16:creationId xmlns:a16="http://schemas.microsoft.com/office/drawing/2014/main" id="{75550D67-1440-4184-A699-2A48DD30FFFE}"/>
              </a:ext>
            </a:extLst>
          </p:cNvPr>
          <p:cNvSpPr txBox="1"/>
          <p:nvPr/>
        </p:nvSpPr>
        <p:spPr>
          <a:xfrm>
            <a:off x="9967672" y="3802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×</a:t>
            </a:r>
            <a:endParaRPr lang="zh-CN" altLang="en-US" sz="2800" b="1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0506FDD-3444-582F-D0BD-9CC0DCB0C797}"/>
              </a:ext>
            </a:extLst>
          </p:cNvPr>
          <p:cNvCxnSpPr>
            <a:cxnSpLocks/>
          </p:cNvCxnSpPr>
          <p:nvPr/>
        </p:nvCxnSpPr>
        <p:spPr>
          <a:xfrm>
            <a:off x="1141520" y="884153"/>
            <a:ext cx="93238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2">
            <a:extLst>
              <a:ext uri="{FF2B5EF4-FFF2-40B4-BE49-F238E27FC236}">
                <a16:creationId xmlns:a16="http://schemas.microsoft.com/office/drawing/2014/main" id="{F5398BCD-3CEA-0528-0B43-17A3A54A1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1" r="18238"/>
          <a:stretch/>
        </p:blipFill>
        <p:spPr bwMode="auto">
          <a:xfrm>
            <a:off x="1063588" y="1262908"/>
            <a:ext cx="4779923" cy="413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7C652FAF-233B-8D98-113A-E16C730A1C4A}"/>
              </a:ext>
            </a:extLst>
          </p:cNvPr>
          <p:cNvSpPr txBox="1"/>
          <p:nvPr/>
        </p:nvSpPr>
        <p:spPr>
          <a:xfrm>
            <a:off x="5407327" y="1499918"/>
            <a:ext cx="44117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/>
              <a:t>内存清理器</a:t>
            </a:r>
            <a:endParaRPr lang="en-US" altLang="zh-CN" sz="3200" b="1" dirty="0"/>
          </a:p>
          <a:p>
            <a:pPr algn="ctr"/>
            <a:endParaRPr lang="en-US" altLang="zh-CN" sz="3200" b="1" dirty="0"/>
          </a:p>
          <a:p>
            <a:r>
              <a:rPr lang="zh-CN" altLang="en-US" sz="3200" b="1" dirty="0"/>
              <a:t>让您的狗头</a:t>
            </a:r>
            <a:r>
              <a:rPr lang="en-US" altLang="zh-CN" sz="3200" b="1" dirty="0"/>
              <a:t>OS</a:t>
            </a:r>
            <a:r>
              <a:rPr lang="zh-CN" altLang="en-US" sz="3200" b="1" dirty="0"/>
              <a:t>焕然一新</a:t>
            </a:r>
          </a:p>
        </p:txBody>
      </p:sp>
      <p:sp>
        <p:nvSpPr>
          <p:cNvPr id="38" name="矩形 37">
            <a:hlinkClick r:id="rId27" action="ppaction://hlinksldjump"/>
            <a:extLst>
              <a:ext uri="{FF2B5EF4-FFF2-40B4-BE49-F238E27FC236}">
                <a16:creationId xmlns:a16="http://schemas.microsoft.com/office/drawing/2014/main" id="{C74F6B42-73CC-EB97-C998-BA5E9E327FA5}"/>
              </a:ext>
            </a:extLst>
          </p:cNvPr>
          <p:cNvSpPr/>
          <p:nvPr/>
        </p:nvSpPr>
        <p:spPr>
          <a:xfrm>
            <a:off x="6273171" y="3895860"/>
            <a:ext cx="2680091" cy="9661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清理</a:t>
            </a:r>
          </a:p>
        </p:txBody>
      </p:sp>
      <p:sp>
        <p:nvSpPr>
          <p:cNvPr id="2" name="文本框 1">
            <a:hlinkClick r:id="rId28" action="ppaction://hlinksldjump"/>
            <a:extLst>
              <a:ext uri="{FF2B5EF4-FFF2-40B4-BE49-F238E27FC236}">
                <a16:creationId xmlns:a16="http://schemas.microsoft.com/office/drawing/2014/main" id="{EFB5326E-1AE5-5468-A471-9A4B07CBADC6}"/>
              </a:ext>
            </a:extLst>
          </p:cNvPr>
          <p:cNvSpPr txBox="1"/>
          <p:nvPr/>
        </p:nvSpPr>
        <p:spPr>
          <a:xfrm>
            <a:off x="9864669" y="5710913"/>
            <a:ext cx="2599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DogHead</a:t>
            </a:r>
            <a:r>
              <a:rPr lang="en-US" altLang="zh-CN" sz="1600" b="1" dirty="0"/>
              <a:t> OS v26.0 </a:t>
            </a:r>
            <a:r>
              <a:rPr lang="zh-CN" altLang="en-US" sz="1600" b="1" dirty="0"/>
              <a:t>开源</a:t>
            </a:r>
            <a:endParaRPr lang="en-US" altLang="zh-CN" sz="1600" b="1" dirty="0"/>
          </a:p>
          <a:p>
            <a:r>
              <a:rPr lang="en-US" altLang="zh-CN" sz="1600" b="1" dirty="0"/>
              <a:t>Press to see build code.</a:t>
            </a:r>
          </a:p>
        </p:txBody>
      </p:sp>
    </p:spTree>
    <p:extLst>
      <p:ext uri="{BB962C8B-B14F-4D97-AF65-F5344CB8AC3E}">
        <p14:creationId xmlns:p14="http://schemas.microsoft.com/office/powerpoint/2010/main" val="2947004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973</Words>
  <Application>Microsoft Office PowerPoint</Application>
  <PresentationFormat>宽屏</PresentationFormat>
  <Paragraphs>278</Paragraphs>
  <Slides>27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范锦轩</dc:creator>
  <cp:lastModifiedBy>锦轩 范</cp:lastModifiedBy>
  <cp:revision>49</cp:revision>
  <dcterms:created xsi:type="dcterms:W3CDTF">2022-01-26T06:18:02Z</dcterms:created>
  <dcterms:modified xsi:type="dcterms:W3CDTF">2024-09-09T09:12:42Z</dcterms:modified>
</cp:coreProperties>
</file>